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13"/>
  </p:notesMasterIdLst>
  <p:sldIdLst>
    <p:sldId id="432" r:id="rId5"/>
    <p:sldId id="426" r:id="rId6"/>
    <p:sldId id="424" r:id="rId7"/>
    <p:sldId id="425" r:id="rId8"/>
    <p:sldId id="434" r:id="rId9"/>
    <p:sldId id="433" r:id="rId10"/>
    <p:sldId id="435" r:id="rId11"/>
    <p:sldId id="402" r:id="rId12"/>
  </p:sldIdLst>
  <p:sldSz cx="12192000" cy="6858000"/>
  <p:notesSz cx="6858000" cy="9144000"/>
  <p:embeddedFontLst>
    <p:embeddedFont>
      <p:font typeface="Calibri" panose="020F0502020204030204" pitchFamily="34" charset="0"/>
      <p:regular r:id="rId14"/>
      <p:bold r:id="rId15"/>
      <p:italic r:id="rId16"/>
      <p:boldItalic r:id="rId17"/>
    </p:embeddedFont>
    <p:embeddedFont>
      <p:font typeface="Equip" panose="02000503030000020004" pitchFamily="2" charset="77"/>
      <p:regular r:id="rId18"/>
      <p:bold r:id="rId19"/>
      <p:italic r:id="rId20"/>
      <p:boldItalic r:id="rId21"/>
    </p:embeddedFont>
    <p:embeddedFont>
      <p:font typeface="Equip Extended" panose="02000503030000020004" pitchFamily="2" charset="77"/>
      <p:regular r:id="rId22"/>
      <p:bold r:id="rId23"/>
      <p:italic r:id="rId24"/>
      <p:boldItalic r:id="rId25"/>
    </p:embeddedFont>
    <p:embeddedFont>
      <p:font typeface="Equip Extended ExtraBold" panose="02000503000000020004" pitchFamily="2" charset="77"/>
      <p:bold r:id="rId26"/>
      <p:italic r:id="rId27"/>
      <p:boldItalic r:id="rId28"/>
    </p:embeddedFont>
    <p:embeddedFont>
      <p:font typeface="Equip Extended Light" panose="02000503000000020004" pitchFamily="2" charset="77"/>
      <p:regular r:id="rId29"/>
      <p:italic r:id="rId30"/>
    </p:embeddedFont>
    <p:embeddedFont>
      <p:font typeface="Equip Extended Medium" panose="02000603000000020004" pitchFamily="2" charset="77"/>
      <p:regular r:id="rId31"/>
      <p:italic r:id="rId32"/>
    </p:embeddedFont>
    <p:embeddedFont>
      <p:font typeface="Equip Extended Thin" panose="02000503030000020004" pitchFamily="2" charset="77"/>
      <p:regular r:id="rId33"/>
      <p:italic r:id="rId34"/>
    </p:embeddedFont>
    <p:embeddedFont>
      <p:font typeface="Equip Light" panose="02000503000000020004" pitchFamily="2" charset="77"/>
      <p:regular r:id="rId35"/>
      <p:italic r:id="rId36"/>
    </p:embeddedFont>
    <p:embeddedFont>
      <p:font typeface="Equip Medium" panose="02000603000000020004" pitchFamily="2" charset="77"/>
      <p:regular r:id="rId37"/>
      <p:italic r:id="rId38"/>
    </p:embeddedFont>
  </p:embeddedFontLst>
  <p:defaultText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DBA9"/>
    <a:srgbClr val="8594A7"/>
    <a:srgbClr val="EFF1F4"/>
    <a:srgbClr val="060320"/>
    <a:srgbClr val="131A4E"/>
    <a:srgbClr val="09294D"/>
    <a:srgbClr val="2E008B"/>
    <a:srgbClr val="8893A5"/>
    <a:srgbClr val="C4C9D2"/>
    <a:srgbClr val="8693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901" autoAdjust="0"/>
    <p:restoredTop sz="96327"/>
  </p:normalViewPr>
  <p:slideViewPr>
    <p:cSldViewPr snapToGrid="0" snapToObjects="1">
      <p:cViewPr varScale="1">
        <p:scale>
          <a:sx n="128" d="100"/>
          <a:sy n="128" d="100"/>
        </p:scale>
        <p:origin x="1032" y="17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9" Type="http://schemas.openxmlformats.org/officeDocument/2006/relationships/presProps" Target="presProps.xml"/><Relationship Id="rId21" Type="http://schemas.openxmlformats.org/officeDocument/2006/relationships/font" Target="fonts/font8.fntdata"/><Relationship Id="rId34" Type="http://schemas.openxmlformats.org/officeDocument/2006/relationships/font" Target="fonts/font21.fntdata"/><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font" Target="fonts/font24.fntdata"/><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font" Target="fonts/font23.fntdata"/><Relationship Id="rId10" Type="http://schemas.openxmlformats.org/officeDocument/2006/relationships/slide" Target="slides/slide6.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font" Target="fonts/font22.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38" Type="http://schemas.openxmlformats.org/officeDocument/2006/relationships/font" Target="fonts/font2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E6CF59-2617-0543-BC60-6129BC0A242E}" type="datetimeFigureOut">
              <a:rPr lang="en-PT" smtClean="0"/>
              <a:t>1/10/21</a:t>
            </a:fld>
            <a:endParaRPr lang="en-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4BD0DB-DBA5-CC42-9658-2AE30D9BBD30}" type="slidenum">
              <a:rPr lang="en-PT" smtClean="0"/>
              <a:t>‹#›</a:t>
            </a:fld>
            <a:endParaRPr lang="en-PT"/>
          </a:p>
        </p:txBody>
      </p:sp>
    </p:spTree>
    <p:extLst>
      <p:ext uri="{BB962C8B-B14F-4D97-AF65-F5344CB8AC3E}">
        <p14:creationId xmlns:p14="http://schemas.microsoft.com/office/powerpoint/2010/main" val="3719124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1_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rgbClr val="060320"/>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rgbClr val="060320"/>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Tree>
    <p:extLst>
      <p:ext uri="{BB962C8B-B14F-4D97-AF65-F5344CB8AC3E}">
        <p14:creationId xmlns:p14="http://schemas.microsoft.com/office/powerpoint/2010/main" val="223597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3_Section Small Title Green ">
    <p:bg>
      <p:bgPr>
        <a:solidFill>
          <a:schemeClr val="accent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1328666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4_Section Small Title Purple">
    <p:bg>
      <p:bgPr>
        <a:solidFill>
          <a:srgbClr val="2E008B"/>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0831220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5_Section Small Title Imag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639386" y="40477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6289478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1704972" y="243620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1704974" y="211211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1079996" y="211211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7007773" y="243971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7007775" y="211562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6382797" y="211562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1704972" y="352205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1704974" y="319796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1079996" y="319796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7007773" y="352556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7007775" y="320147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6382797" y="320147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1704972" y="452156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1704974" y="419747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1079996" y="419747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7007773" y="452507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7007775" y="420098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6382797" y="420098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Tree>
    <p:extLst>
      <p:ext uri="{BB962C8B-B14F-4D97-AF65-F5344CB8AC3E}">
        <p14:creationId xmlns:p14="http://schemas.microsoft.com/office/powerpoint/2010/main" val="23584221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2_Info Bullet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285750" indent="-285750">
              <a:lnSpc>
                <a:spcPct val="100000"/>
              </a:lnSpc>
              <a:buFont typeface="Arial" panose="020B0604020202020204" pitchFamily="34" charset="0"/>
              <a:buChar char="•"/>
              <a:defRPr sz="1400" b="0" i="0">
                <a:solidFill>
                  <a:srgbClr val="060320"/>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dirty="0"/>
              <a:t>Edit supporting title</a:t>
            </a:r>
            <a:endParaRPr lang="en-PT" dirty="0"/>
          </a:p>
        </p:txBody>
      </p:sp>
      <p:sp>
        <p:nvSpPr>
          <p:cNvPr id="31" name="Title 1">
            <a:extLst>
              <a:ext uri="{FF2B5EF4-FFF2-40B4-BE49-F238E27FC236}">
                <a16:creationId xmlns:a16="http://schemas.microsoft.com/office/drawing/2014/main" id="{A46EF3AD-FB46-B34A-8E14-1B37D1952FF9}"/>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918C771A-8818-EF4C-A126-D8F85656B15F}"/>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8259548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3_Info Number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342900" indent="-342900">
              <a:lnSpc>
                <a:spcPct val="100000"/>
              </a:lnSpc>
              <a:buFont typeface="+mj-lt"/>
              <a:buAutoNum type="arabicPeriod"/>
              <a:defRPr sz="1400" b="0" i="0">
                <a:solidFill>
                  <a:srgbClr val="060320"/>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dirty="0"/>
              <a:t>Edit supporting title</a:t>
            </a:r>
            <a:endParaRPr lang="en-PT" dirty="0"/>
          </a:p>
        </p:txBody>
      </p:sp>
      <p:sp>
        <p:nvSpPr>
          <p:cNvPr id="16" name="Title 1">
            <a:extLst>
              <a:ext uri="{FF2B5EF4-FFF2-40B4-BE49-F238E27FC236}">
                <a16:creationId xmlns:a16="http://schemas.microsoft.com/office/drawing/2014/main" id="{AEB6EDD4-FB00-1849-B631-9683EBDC0C8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925D287C-5E20-B140-858B-F2D24F16D3D5}"/>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41731444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108540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dirty="0"/>
          </a:p>
        </p:txBody>
      </p:sp>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981352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2_Plain text + 3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1" name="Title 1">
            <a:extLst>
              <a:ext uri="{FF2B5EF4-FFF2-40B4-BE49-F238E27FC236}">
                <a16:creationId xmlns:a16="http://schemas.microsoft.com/office/drawing/2014/main" id="{12350A91-73F6-E24D-9BBA-CF5921AA30F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58A02A2B-B509-D74F-984D-62B7A32720B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8" name="Text Placeholder 7">
            <a:extLst>
              <a:ext uri="{FF2B5EF4-FFF2-40B4-BE49-F238E27FC236}">
                <a16:creationId xmlns:a16="http://schemas.microsoft.com/office/drawing/2014/main" id="{F6D108A4-41A4-2B43-B692-56C0A943EA4A}"/>
              </a:ext>
            </a:extLst>
          </p:cNvPr>
          <p:cNvSpPr>
            <a:spLocks noGrp="1"/>
          </p:cNvSpPr>
          <p:nvPr>
            <p:ph type="body" sz="quarter" idx="15" hasCustomPrompt="1"/>
          </p:nvPr>
        </p:nvSpPr>
        <p:spPr>
          <a:xfrm>
            <a:off x="1079996" y="5261733"/>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13E5A8FD-B0E5-E945-A312-AABA78752EFF}"/>
              </a:ext>
            </a:extLst>
          </p:cNvPr>
          <p:cNvSpPr>
            <a:spLocks noGrp="1"/>
          </p:cNvSpPr>
          <p:nvPr>
            <p:ph type="body" sz="quarter" idx="16" hasCustomPrompt="1"/>
          </p:nvPr>
        </p:nvSpPr>
        <p:spPr>
          <a:xfrm>
            <a:off x="1079998" y="493764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4" name="Text Placeholder 7">
            <a:extLst>
              <a:ext uri="{FF2B5EF4-FFF2-40B4-BE49-F238E27FC236}">
                <a16:creationId xmlns:a16="http://schemas.microsoft.com/office/drawing/2014/main" id="{B0C5699A-28DA-F842-8606-5C140546ABDE}"/>
              </a:ext>
            </a:extLst>
          </p:cNvPr>
          <p:cNvSpPr>
            <a:spLocks noGrp="1"/>
          </p:cNvSpPr>
          <p:nvPr>
            <p:ph type="body" sz="quarter" idx="21" hasCustomPrompt="1"/>
          </p:nvPr>
        </p:nvSpPr>
        <p:spPr>
          <a:xfrm>
            <a:off x="46152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5" name="Text Placeholder 7">
            <a:extLst>
              <a:ext uri="{FF2B5EF4-FFF2-40B4-BE49-F238E27FC236}">
                <a16:creationId xmlns:a16="http://schemas.microsoft.com/office/drawing/2014/main" id="{43F062A2-1692-5747-910B-FA209A37CA99}"/>
              </a:ext>
            </a:extLst>
          </p:cNvPr>
          <p:cNvSpPr>
            <a:spLocks noGrp="1"/>
          </p:cNvSpPr>
          <p:nvPr>
            <p:ph type="body" sz="quarter" idx="22" hasCustomPrompt="1"/>
          </p:nvPr>
        </p:nvSpPr>
        <p:spPr>
          <a:xfrm>
            <a:off x="46152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6" name="Text Placeholder 7">
            <a:extLst>
              <a:ext uri="{FF2B5EF4-FFF2-40B4-BE49-F238E27FC236}">
                <a16:creationId xmlns:a16="http://schemas.microsoft.com/office/drawing/2014/main" id="{F8BF1F28-5A24-6B4A-9F2D-9905A3990357}"/>
              </a:ext>
            </a:extLst>
          </p:cNvPr>
          <p:cNvSpPr>
            <a:spLocks noGrp="1"/>
          </p:cNvSpPr>
          <p:nvPr>
            <p:ph type="body" sz="quarter" idx="27" hasCustomPrompt="1"/>
          </p:nvPr>
        </p:nvSpPr>
        <p:spPr>
          <a:xfrm>
            <a:off x="81504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7" name="Text Placeholder 7">
            <a:extLst>
              <a:ext uri="{FF2B5EF4-FFF2-40B4-BE49-F238E27FC236}">
                <a16:creationId xmlns:a16="http://schemas.microsoft.com/office/drawing/2014/main" id="{03FC7794-AB50-C245-B1FD-C784B1382D56}"/>
              </a:ext>
            </a:extLst>
          </p:cNvPr>
          <p:cNvSpPr>
            <a:spLocks noGrp="1"/>
          </p:cNvSpPr>
          <p:nvPr>
            <p:ph type="body" sz="quarter" idx="28" hasCustomPrompt="1"/>
          </p:nvPr>
        </p:nvSpPr>
        <p:spPr>
          <a:xfrm>
            <a:off x="81504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8" name="Text Placeholder 7">
            <a:extLst>
              <a:ext uri="{FF2B5EF4-FFF2-40B4-BE49-F238E27FC236}">
                <a16:creationId xmlns:a16="http://schemas.microsoft.com/office/drawing/2014/main" id="{B1CA8CB7-F17B-1B42-95B1-7A9A72C2146F}"/>
              </a:ext>
            </a:extLst>
          </p:cNvPr>
          <p:cNvSpPr>
            <a:spLocks noGrp="1"/>
          </p:cNvSpPr>
          <p:nvPr>
            <p:ph type="body" sz="quarter" idx="31" hasCustomPrompt="1"/>
          </p:nvPr>
        </p:nvSpPr>
        <p:spPr>
          <a:xfrm>
            <a:off x="1079998"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01</a:t>
            </a:r>
          </a:p>
        </p:txBody>
      </p:sp>
      <p:sp>
        <p:nvSpPr>
          <p:cNvPr id="19" name="Text Placeholder 7">
            <a:extLst>
              <a:ext uri="{FF2B5EF4-FFF2-40B4-BE49-F238E27FC236}">
                <a16:creationId xmlns:a16="http://schemas.microsoft.com/office/drawing/2014/main" id="{FBA5EBC6-1AA3-0144-957B-06BDCA02A02C}"/>
              </a:ext>
            </a:extLst>
          </p:cNvPr>
          <p:cNvSpPr>
            <a:spLocks noGrp="1"/>
          </p:cNvSpPr>
          <p:nvPr>
            <p:ph type="body" sz="quarter" idx="32" hasCustomPrompt="1"/>
          </p:nvPr>
        </p:nvSpPr>
        <p:spPr>
          <a:xfrm>
            <a:off x="46152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02</a:t>
            </a:r>
          </a:p>
        </p:txBody>
      </p:sp>
      <p:sp>
        <p:nvSpPr>
          <p:cNvPr id="20" name="Text Placeholder 7">
            <a:extLst>
              <a:ext uri="{FF2B5EF4-FFF2-40B4-BE49-F238E27FC236}">
                <a16:creationId xmlns:a16="http://schemas.microsoft.com/office/drawing/2014/main" id="{CDD53BAA-D440-C94E-B2A1-B78B1087BE82}"/>
              </a:ext>
            </a:extLst>
          </p:cNvPr>
          <p:cNvSpPr>
            <a:spLocks noGrp="1"/>
          </p:cNvSpPr>
          <p:nvPr>
            <p:ph type="body" sz="quarter" idx="33" hasCustomPrompt="1"/>
          </p:nvPr>
        </p:nvSpPr>
        <p:spPr>
          <a:xfrm>
            <a:off x="81504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03</a:t>
            </a:r>
          </a:p>
        </p:txBody>
      </p:sp>
      <p:sp>
        <p:nvSpPr>
          <p:cNvPr id="22" name="Content Placeholder 5">
            <a:extLst>
              <a:ext uri="{FF2B5EF4-FFF2-40B4-BE49-F238E27FC236}">
                <a16:creationId xmlns:a16="http://schemas.microsoft.com/office/drawing/2014/main" id="{B221D190-DA82-8C40-A021-F49C1BA940D0}"/>
              </a:ext>
            </a:extLst>
          </p:cNvPr>
          <p:cNvSpPr>
            <a:spLocks noGrp="1"/>
          </p:cNvSpPr>
          <p:nvPr>
            <p:ph sz="quarter" idx="11"/>
          </p:nvPr>
        </p:nvSpPr>
        <p:spPr>
          <a:xfrm>
            <a:off x="1079996" y="1605300"/>
            <a:ext cx="10029604" cy="26028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dirty="0"/>
          </a:p>
        </p:txBody>
      </p:sp>
    </p:spTree>
    <p:extLst>
      <p:ext uri="{BB962C8B-B14F-4D97-AF65-F5344CB8AC3E}">
        <p14:creationId xmlns:p14="http://schemas.microsoft.com/office/powerpoint/2010/main" val="11068181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3_text in 2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50652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6411600" y="1602250"/>
            <a:ext cx="5065200" cy="38664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14" name="Text Placeholder 7">
            <a:extLst>
              <a:ext uri="{FF2B5EF4-FFF2-40B4-BE49-F238E27FC236}">
                <a16:creationId xmlns:a16="http://schemas.microsoft.com/office/drawing/2014/main" id="{04E5114A-A862-B140-9B54-72F0C4AD521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31BA360A-D6E3-4147-BF41-108A0977E23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CC8980E1-F990-A948-B8EE-D64D6FDADD7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2736576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4_text or graph in right column">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58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5691598" y="1602250"/>
            <a:ext cx="5785202" cy="4073968"/>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11" name="Text Placeholder 7">
            <a:extLst>
              <a:ext uri="{FF2B5EF4-FFF2-40B4-BE49-F238E27FC236}">
                <a16:creationId xmlns:a16="http://schemas.microsoft.com/office/drawing/2014/main" id="{66580AB3-FB14-6946-8D8A-0DAE43903496}"/>
              </a:ext>
            </a:extLst>
          </p:cNvPr>
          <p:cNvSpPr>
            <a:spLocks noGrp="1"/>
          </p:cNvSpPr>
          <p:nvPr>
            <p:ph type="body" sz="quarter" idx="31" hasCustomPrompt="1"/>
          </p:nvPr>
        </p:nvSpPr>
        <p:spPr>
          <a:xfrm>
            <a:off x="622214" y="1602249"/>
            <a:ext cx="43308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rgbClr val="060320"/>
                </a:solidFill>
                <a:latin typeface="Equip Extended" panose="02000503030000020004" pitchFamily="2" charset="77"/>
              </a:defRPr>
            </a:lvl1pPr>
          </a:lstStyle>
          <a:p>
            <a:pPr lvl="0"/>
            <a:r>
              <a:rPr lang="en-GB" dirty="0"/>
              <a:t>Edit description</a:t>
            </a:r>
          </a:p>
        </p:txBody>
      </p:sp>
      <p:sp>
        <p:nvSpPr>
          <p:cNvPr id="13" name="Title 1">
            <a:extLst>
              <a:ext uri="{FF2B5EF4-FFF2-40B4-BE49-F238E27FC236}">
                <a16:creationId xmlns:a16="http://schemas.microsoft.com/office/drawing/2014/main" id="{0BF60238-E321-3549-A8C0-EE0D527935C3}"/>
              </a:ext>
            </a:extLst>
          </p:cNvPr>
          <p:cNvSpPr>
            <a:spLocks noGrp="1"/>
          </p:cNvSpPr>
          <p:nvPr>
            <p:ph type="title" hasCustomPrompt="1"/>
          </p:nvPr>
        </p:nvSpPr>
        <p:spPr>
          <a:xfrm>
            <a:off x="626399" y="481125"/>
            <a:ext cx="43308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4E29A3D6-AE35-E54C-926B-EFDDDE811835}"/>
              </a:ext>
            </a:extLst>
          </p:cNvPr>
          <p:cNvSpPr>
            <a:spLocks noGrp="1"/>
          </p:cNvSpPr>
          <p:nvPr>
            <p:ph type="body" sz="quarter" idx="29" hasCustomPrompt="1"/>
          </p:nvPr>
        </p:nvSpPr>
        <p:spPr>
          <a:xfrm>
            <a:off x="626401" y="930188"/>
            <a:ext cx="43308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229445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2_Title Blue">
    <p:bg>
      <p:bgPr>
        <a:solidFill>
          <a:srgbClr val="09294D"/>
        </a:solidFill>
        <a:effectLst/>
      </p:bgPr>
    </p:bg>
    <p:spTree>
      <p:nvGrpSpPr>
        <p:cNvPr id="1" name=""/>
        <p:cNvGrpSpPr/>
        <p:nvPr/>
      </p:nvGrpSpPr>
      <p:grpSpPr>
        <a:xfrm>
          <a:off x="0" y="0"/>
          <a:ext cx="0" cy="0"/>
          <a:chOff x="0" y="0"/>
          <a:chExt cx="0" cy="0"/>
        </a:xfrm>
      </p:grpSpPr>
      <p:pic>
        <p:nvPicPr>
          <p:cNvPr id="7" name="r1Artboard 3 copy 7edsw.pdf" descr="r1Artboard 3 copy 7edsw.pdf">
            <a:extLst>
              <a:ext uri="{FF2B5EF4-FFF2-40B4-BE49-F238E27FC236}">
                <a16:creationId xmlns:a16="http://schemas.microsoft.com/office/drawing/2014/main" id="{5704F5EE-4D8D-FE42-A8A0-366BC149FCB1}"/>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bg1"/>
                </a:solidFill>
                <a:latin typeface="Equip Extended" panose="02000503030000020004" pitchFamily="2" charset="77"/>
              </a:defRPr>
            </a:lvl1pPr>
          </a:lstStyle>
          <a:p>
            <a:r>
              <a:rPr lang="en-GB" dirty="0"/>
              <a:t>Edit title</a:t>
            </a:r>
            <a:endParaRPr lang="en-PT" dirty="0"/>
          </a:p>
        </p:txBody>
      </p:sp>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bg1"/>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0295978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5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10181386" cy="2150195"/>
          </a:xfrm>
          <a:prstGeom prst="rect">
            <a:avLst/>
          </a:prstGeom>
        </p:spPr>
        <p:txBody>
          <a:bodyPr wrap="square" tIns="72000" numCol="3" spcCol="720000" anchor="t">
            <a:spAutoFit/>
          </a:bodyPr>
          <a:lstStyle>
            <a:lvl1pPr marL="0" indent="0">
              <a:lnSpc>
                <a:spcPct val="100000"/>
              </a:lnSpc>
              <a:buFont typeface="+mj-lt"/>
              <a:buNone/>
              <a:defRPr sz="1200" b="0" i="0">
                <a:solidFill>
                  <a:schemeClr val="tx1"/>
                </a:solidFill>
                <a:latin typeface="Equip Light" panose="02000503000000020004" pitchFamily="2" charset="77"/>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a:t>
            </a:r>
            <a:r>
              <a:rPr lang="en-GB" dirty="0" err="1"/>
              <a:t>Risus</a:t>
            </a:r>
            <a:r>
              <a:rPr lang="en-GB" dirty="0"/>
              <a:t> </a:t>
            </a:r>
            <a:r>
              <a:rPr lang="en-GB" dirty="0" err="1"/>
              <a:t>feugiat</a:t>
            </a:r>
            <a:r>
              <a:rPr lang="en-GB" dirty="0"/>
              <a:t> in ante </a:t>
            </a:r>
            <a:r>
              <a:rPr lang="en-GB" dirty="0" err="1"/>
              <a:t>metus</a:t>
            </a:r>
            <a:r>
              <a:rPr lang="en-GB" dirty="0"/>
              <a:t> dictum. </a:t>
            </a:r>
            <a:r>
              <a:rPr lang="en-GB" dirty="0" err="1"/>
              <a:t>Tincidunt</a:t>
            </a:r>
            <a:r>
              <a:rPr lang="en-GB" dirty="0"/>
              <a:t> </a:t>
            </a:r>
            <a:r>
              <a:rPr lang="en-GB" dirty="0" err="1"/>
              <a:t>praesent</a:t>
            </a:r>
            <a:r>
              <a:rPr lang="en-GB" dirty="0"/>
              <a:t> semper </a:t>
            </a:r>
            <a:r>
              <a:rPr lang="en-GB" dirty="0" err="1"/>
              <a:t>feugiat</a:t>
            </a:r>
            <a:r>
              <a:rPr lang="en-GB" dirty="0"/>
              <a:t> </a:t>
            </a:r>
            <a:r>
              <a:rPr lang="en-GB" dirty="0" err="1"/>
              <a:t>nibh</a:t>
            </a:r>
            <a:r>
              <a:rPr lang="en-GB" dirty="0"/>
              <a:t>  </a:t>
            </a:r>
            <a:r>
              <a:rPr lang="en-GB" dirty="0" err="1"/>
              <a:t>sed</a:t>
            </a:r>
            <a:r>
              <a:rPr lang="en-GB" dirty="0"/>
              <a:t> pulvinar. Proin libero </a:t>
            </a:r>
            <a:r>
              <a:rPr lang="en-GB" dirty="0" err="1"/>
              <a:t>nunc</a:t>
            </a:r>
            <a:r>
              <a:rPr lang="en-GB" dirty="0"/>
              <a:t> </a:t>
            </a:r>
            <a:r>
              <a:rPr lang="en-GB" dirty="0" err="1"/>
              <a:t>consequat</a:t>
            </a:r>
            <a:r>
              <a:rPr lang="en-GB" dirty="0"/>
              <a:t> </a:t>
            </a:r>
            <a:r>
              <a:rPr lang="en-GB" dirty="0" err="1"/>
              <a:t>interdum</a:t>
            </a:r>
            <a:r>
              <a:rPr lang="en-GB" dirty="0"/>
              <a:t> </a:t>
            </a:r>
            <a:r>
              <a:rPr lang="en-GB" dirty="0" err="1"/>
              <a:t>varius</a:t>
            </a:r>
            <a:r>
              <a:rPr lang="en-GB" dirty="0"/>
              <a:t> sit </a:t>
            </a:r>
            <a:r>
              <a:rPr lang="en-GB" dirty="0" err="1"/>
              <a:t>amet</a:t>
            </a:r>
            <a:r>
              <a:rPr lang="en-GB" dirty="0"/>
              <a:t>. </a:t>
            </a:r>
            <a:r>
              <a:rPr lang="en-GB" dirty="0" err="1"/>
              <a:t>Sagittis</a:t>
            </a:r>
            <a:r>
              <a:rPr lang="en-GB" dirty="0"/>
              <a:t> id </a:t>
            </a:r>
            <a:r>
              <a:rPr lang="en-GB" dirty="0" err="1"/>
              <a:t>consectetur</a:t>
            </a:r>
            <a:r>
              <a:rPr lang="en-GB" dirty="0"/>
              <a:t> </a:t>
            </a:r>
            <a:r>
              <a:rPr lang="en-GB" dirty="0" err="1"/>
              <a:t>purus</a:t>
            </a:r>
            <a:r>
              <a:rPr lang="en-GB" dirty="0"/>
              <a:t> </a:t>
            </a:r>
            <a:r>
              <a:rPr lang="en-GB" dirty="0" err="1"/>
              <a:t>ut.</a:t>
            </a:r>
            <a:r>
              <a:rPr lang="en-GB" dirty="0"/>
              <a:t> </a:t>
            </a:r>
            <a:r>
              <a:rPr lang="en-GB" dirty="0" err="1"/>
              <a:t>Aliquam</a:t>
            </a:r>
            <a:r>
              <a:rPr lang="en-GB" dirty="0"/>
              <a:t> </a:t>
            </a:r>
            <a:r>
              <a:rPr lang="en-GB" dirty="0" err="1"/>
              <a:t>faucibus</a:t>
            </a:r>
            <a:r>
              <a:rPr lang="en-GB" dirty="0"/>
              <a:t> </a:t>
            </a:r>
            <a:r>
              <a:rPr lang="en-GB" dirty="0" err="1"/>
              <a:t>purus</a:t>
            </a:r>
            <a:r>
              <a:rPr lang="en-GB" dirty="0"/>
              <a:t> in </a:t>
            </a:r>
            <a:r>
              <a:rPr lang="en-GB" dirty="0" err="1"/>
              <a:t>massa</a:t>
            </a:r>
            <a:r>
              <a:rPr lang="en-GB" dirty="0"/>
              <a:t> </a:t>
            </a:r>
            <a:r>
              <a:rPr lang="en-GB" dirty="0" err="1"/>
              <a:t>tempor</a:t>
            </a:r>
            <a:r>
              <a:rPr lang="en-GB" dirty="0"/>
              <a:t> </a:t>
            </a:r>
            <a:r>
              <a:rPr lang="en-GB" dirty="0" err="1"/>
              <a:t>nec</a:t>
            </a:r>
            <a:r>
              <a:rPr lang="en-GB" dirty="0"/>
              <a:t> feu </a:t>
            </a:r>
            <a:r>
              <a:rPr lang="en-GB" dirty="0" err="1"/>
              <a:t>giat</a:t>
            </a:r>
            <a:r>
              <a:rPr lang="en-GB" dirty="0"/>
              <a:t> </a:t>
            </a:r>
            <a:r>
              <a:rPr lang="en-GB" dirty="0" err="1"/>
              <a:t>nisl</a:t>
            </a:r>
            <a:r>
              <a:rPr lang="en-GB" dirty="0"/>
              <a:t> </a:t>
            </a:r>
            <a:r>
              <a:rPr lang="en-GB" dirty="0" err="1"/>
              <a:t>pretium</a:t>
            </a:r>
            <a:r>
              <a:rPr lang="en-GB" dirty="0"/>
              <a:t>. </a:t>
            </a:r>
            <a:r>
              <a:rPr lang="en-GB" dirty="0" err="1"/>
              <a:t>Tempor</a:t>
            </a:r>
            <a:r>
              <a:rPr lang="en-GB" dirty="0"/>
              <a:t> </a:t>
            </a:r>
            <a:r>
              <a:rPr lang="en-GB" dirty="0" err="1"/>
              <a:t>commodo</a:t>
            </a:r>
            <a:r>
              <a:rPr lang="en-GB" dirty="0"/>
              <a:t> </a:t>
            </a:r>
            <a:r>
              <a:rPr lang="en-GB" dirty="0" err="1"/>
              <a:t>ullam</a:t>
            </a:r>
            <a:r>
              <a:rPr lang="en-GB" dirty="0"/>
              <a:t> </a:t>
            </a:r>
            <a:r>
              <a:rPr lang="en-GB" dirty="0" err="1"/>
              <a:t>corper</a:t>
            </a:r>
            <a:r>
              <a:rPr lang="en-GB" dirty="0"/>
              <a:t> a </a:t>
            </a:r>
            <a:r>
              <a:rPr lang="en-GB" dirty="0" err="1"/>
              <a:t>lacus</a:t>
            </a:r>
            <a:r>
              <a:rPr lang="en-GB" dirty="0"/>
              <a:t> vestibulum. Semper </a:t>
            </a:r>
            <a:r>
              <a:rPr lang="en-GB" dirty="0" err="1"/>
              <a:t>risus</a:t>
            </a:r>
            <a:r>
              <a:rPr lang="en-GB" dirty="0"/>
              <a:t> in </a:t>
            </a:r>
            <a:r>
              <a:rPr lang="en-GB" dirty="0" err="1"/>
              <a:t>hendrerit</a:t>
            </a:r>
            <a:r>
              <a:rPr lang="en-GB" dirty="0"/>
              <a:t> gravida </a:t>
            </a:r>
            <a:r>
              <a:rPr lang="en-GB" dirty="0" err="1"/>
              <a:t>rutrum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a:t>
            </a:r>
            <a:r>
              <a:rPr lang="en-GB" dirty="0" err="1"/>
              <a:t>ullamcorper</a:t>
            </a:r>
            <a:r>
              <a:rPr lang="en-GB" dirty="0"/>
              <a:t> </a:t>
            </a:r>
            <a:r>
              <a:rPr lang="en-GB" dirty="0" err="1"/>
              <a:t>malesuada</a:t>
            </a:r>
            <a:r>
              <a:rPr lang="en-GB" dirty="0"/>
              <a:t>.       Ac </a:t>
            </a:r>
            <a:r>
              <a:rPr lang="en-GB" dirty="0" err="1"/>
              <a:t>felis</a:t>
            </a:r>
            <a:r>
              <a:rPr lang="en-GB" dirty="0"/>
              <a:t> </a:t>
            </a:r>
            <a:r>
              <a:rPr lang="en-GB" dirty="0" err="1"/>
              <a:t>donec</a:t>
            </a:r>
            <a:r>
              <a:rPr lang="en-GB" dirty="0"/>
              <a:t> et </a:t>
            </a:r>
            <a:r>
              <a:rPr lang="en-GB" dirty="0" err="1"/>
              <a:t>odio</a:t>
            </a:r>
            <a:r>
              <a:rPr lang="en-GB" dirty="0"/>
              <a:t> </a:t>
            </a:r>
            <a:r>
              <a:rPr lang="en-GB" dirty="0" err="1"/>
              <a:t>pellentesque</a:t>
            </a:r>
            <a:r>
              <a:rPr lang="en-GB" dirty="0"/>
              <a:t> diam. In vitae </a:t>
            </a:r>
            <a:r>
              <a:rPr lang="en-GB" dirty="0" err="1"/>
              <a:t>turpis</a:t>
            </a:r>
            <a:r>
              <a:rPr lang="en-GB" dirty="0"/>
              <a:t> </a:t>
            </a:r>
            <a:r>
              <a:rPr lang="en-GB" dirty="0" err="1"/>
              <a:t>massa</a:t>
            </a:r>
            <a:r>
              <a:rPr lang="en-GB" dirty="0"/>
              <a:t> </a:t>
            </a:r>
            <a:r>
              <a:rPr lang="en-GB" dirty="0" err="1"/>
              <a:t>sed</a:t>
            </a:r>
            <a:r>
              <a:rPr lang="en-GB" dirty="0"/>
              <a:t> </a:t>
            </a:r>
            <a:r>
              <a:rPr lang="en-GB" dirty="0" err="1"/>
              <a:t>elementum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Et </a:t>
            </a:r>
            <a:r>
              <a:rPr lang="en-GB" dirty="0" err="1"/>
              <a:t>tortor</a:t>
            </a:r>
            <a:r>
              <a:rPr lang="en-GB" dirty="0"/>
              <a:t> at </a:t>
            </a:r>
            <a:r>
              <a:rPr lang="en-GB" dirty="0" err="1"/>
              <a:t>risus</a:t>
            </a:r>
            <a:r>
              <a:rPr lang="en-GB" dirty="0"/>
              <a:t> </a:t>
            </a:r>
            <a:r>
              <a:rPr lang="en-GB" dirty="0" err="1"/>
              <a:t>viverra</a:t>
            </a:r>
            <a:r>
              <a:rPr lang="en-GB" dirty="0"/>
              <a:t> </a:t>
            </a:r>
            <a:r>
              <a:rPr lang="en-GB" dirty="0" err="1"/>
              <a:t>adipiscing</a:t>
            </a:r>
            <a:r>
              <a:rPr lang="en-GB" dirty="0"/>
              <a:t> at in. Cursus </a:t>
            </a:r>
            <a:r>
              <a:rPr lang="en-GB" dirty="0" err="1"/>
              <a:t>risus</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r>
            <a:r>
              <a:rPr lang="en-GB" dirty="0" err="1"/>
              <a:t>pellentesque</a:t>
            </a:r>
            <a:r>
              <a:rPr lang="en-GB" dirty="0"/>
              <a:t> </a:t>
            </a:r>
            <a:r>
              <a:rPr lang="en-GB" dirty="0" err="1"/>
              <a:t>elit</a:t>
            </a:r>
            <a:r>
              <a:rPr lang="en-GB" dirty="0"/>
              <a:t>. Nunc </a:t>
            </a:r>
            <a:r>
              <a:rPr lang="en-GB" dirty="0" err="1"/>
              <a:t>vel</a:t>
            </a:r>
            <a:r>
              <a:rPr lang="en-GB" dirty="0"/>
              <a:t> </a:t>
            </a:r>
            <a:r>
              <a:rPr lang="en-GB" dirty="0" err="1"/>
              <a:t>risus</a:t>
            </a:r>
            <a:r>
              <a:rPr lang="en-GB" dirty="0"/>
              <a:t> </a:t>
            </a:r>
            <a:r>
              <a:rPr lang="en-GB" dirty="0" err="1"/>
              <a:t>commodo</a:t>
            </a:r>
            <a:r>
              <a:rPr lang="en-GB" dirty="0"/>
              <a:t> </a:t>
            </a:r>
            <a:r>
              <a:rPr lang="en-GB" dirty="0" err="1"/>
              <a:t>viverra</a:t>
            </a:r>
            <a:r>
              <a:rPr lang="en-GB" dirty="0"/>
              <a:t> </a:t>
            </a:r>
            <a:r>
              <a:rPr lang="en-GB" dirty="0" err="1"/>
              <a:t>maecenas</a:t>
            </a:r>
            <a:r>
              <a:rPr lang="en-GB" dirty="0"/>
              <a:t>.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duis</a:t>
            </a:r>
            <a:r>
              <a:rPr lang="en-GB" dirty="0"/>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720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paragraph headline</a:t>
            </a:r>
            <a:endParaRPr lang="en-PT" dirty="0"/>
          </a:p>
        </p:txBody>
      </p:sp>
      <p:sp>
        <p:nvSpPr>
          <p:cNvPr id="8" name="Text Placeholder 7">
            <a:extLst>
              <a:ext uri="{FF2B5EF4-FFF2-40B4-BE49-F238E27FC236}">
                <a16:creationId xmlns:a16="http://schemas.microsoft.com/office/drawing/2014/main" id="{2B194115-C80D-C847-B4D6-BB1148451F3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8839139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6_Bullet List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4438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4438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8254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8254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2" name="Text Placeholder 7">
            <a:extLst>
              <a:ext uri="{FF2B5EF4-FFF2-40B4-BE49-F238E27FC236}">
                <a16:creationId xmlns:a16="http://schemas.microsoft.com/office/drawing/2014/main" id="{9DE1E3AC-AA13-E348-B65E-35E523F0E538}"/>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626398" y="481125"/>
            <a:ext cx="70523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626401" y="930188"/>
            <a:ext cx="70523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0251418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7_Bullet List 2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6346800"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6346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1" name="Text Placeholder 7">
            <a:extLst>
              <a:ext uri="{FF2B5EF4-FFF2-40B4-BE49-F238E27FC236}">
                <a16:creationId xmlns:a16="http://schemas.microsoft.com/office/drawing/2014/main" id="{9CFAFAB4-3447-804B-87EA-0C0D570EDE3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2" name="Title 1">
            <a:extLst>
              <a:ext uri="{FF2B5EF4-FFF2-40B4-BE49-F238E27FC236}">
                <a16:creationId xmlns:a16="http://schemas.microsoft.com/office/drawing/2014/main" id="{5E5AE374-2ADF-864F-A858-448473196A08}"/>
              </a:ext>
            </a:extLst>
          </p:cNvPr>
          <p:cNvSpPr>
            <a:spLocks noGrp="1"/>
          </p:cNvSpPr>
          <p:nvPr>
            <p:ph type="title" hasCustomPrompt="1"/>
          </p:nvPr>
        </p:nvSpPr>
        <p:spPr>
          <a:xfrm>
            <a:off x="626398" y="481125"/>
            <a:ext cx="5143814"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560A6211-3D42-EB4C-9806-39784F79A21F}"/>
              </a:ext>
            </a:extLst>
          </p:cNvPr>
          <p:cNvSpPr>
            <a:spLocks noGrp="1"/>
          </p:cNvSpPr>
          <p:nvPr>
            <p:ph type="body" sz="quarter" idx="29" hasCustomPrompt="1"/>
          </p:nvPr>
        </p:nvSpPr>
        <p:spPr>
          <a:xfrm>
            <a:off x="626401" y="930188"/>
            <a:ext cx="5143814"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7767468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solidFill>
                  <a:srgbClr val="00DBA9"/>
                </a:solid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791254" y="360000"/>
            <a:ext cx="5040000" cy="6138000"/>
          </a:xfrm>
          <a:solidFill>
            <a:schemeClr val="bg1"/>
          </a:solidFill>
        </p:spPr>
        <p:txBody>
          <a:bodyPr/>
          <a:lstStyle>
            <a:lvl1pPr marL="0" indent="0">
              <a:buNone/>
              <a:defRPr>
                <a:noFill/>
              </a:defRPr>
            </a:lvl1pPr>
          </a:lstStyle>
          <a:p>
            <a:r>
              <a:rPr lang="en-GB"/>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626399" y="1885395"/>
            <a:ext cx="5455376"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626399" y="1333692"/>
            <a:ext cx="5455376" cy="611312"/>
          </a:xfrm>
          <a:prstGeom prst="rect">
            <a:avLst/>
          </a:prstGeom>
        </p:spPr>
        <p:txBody>
          <a:bodyPr wrap="square" tIns="72000" anchor="t">
            <a:spAutoFit/>
          </a:bodyPr>
          <a:lstStyle>
            <a:lvl1pPr>
              <a:lnSpc>
                <a:spcPct val="100000"/>
              </a:lnSpc>
              <a:defRPr sz="3200" b="1" i="0">
                <a:solidFill>
                  <a:srgbClr val="060320"/>
                </a:solidFill>
                <a:latin typeface="Equip Extended" panose="02000503030000020004" pitchFamily="2" charset="77"/>
              </a:defRPr>
            </a:lvl1pPr>
          </a:lstStyle>
          <a:p>
            <a:r>
              <a:rPr lang="en-GB" dirty="0"/>
              <a:t>Edit title</a:t>
            </a:r>
            <a:endParaRPr lang="en-PT" dirty="0"/>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626399"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rgbClr val="060320"/>
                </a:solidFill>
                <a:latin typeface="Equip Light" panose="02000503000000020004" pitchFamily="2" charset="77"/>
              </a:defRPr>
            </a:lvl1pPr>
          </a:lstStyle>
          <a:p>
            <a:pPr lvl="0"/>
            <a:r>
              <a:rPr lang="en-GB" dirty="0"/>
              <a:t>Edit description; feel free to change </a:t>
            </a:r>
            <a:r>
              <a:rPr lang="en-GB" dirty="0" err="1"/>
              <a:t>color</a:t>
            </a:r>
            <a:r>
              <a:rPr lang="en-GB" dirty="0"/>
              <a:t> of photo-frame to “nightfall-blue” (#13294B) or to “lavender-purple” (#2E008B) </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6393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863712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2_Photo 1 Lef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360000" y="360000"/>
            <a:ext cx="5040000" cy="6138000"/>
          </a:xfrm>
          <a:solidFill>
            <a:schemeClr val="bg1"/>
          </a:solidFill>
        </p:spPr>
        <p:txBody>
          <a:bodyPr/>
          <a:lstStyle>
            <a:lvl1pPr marL="0" indent="0">
              <a:buNone/>
              <a:defRPr>
                <a:noFill/>
              </a:defRPr>
            </a:lvl1pPr>
          </a:lstStyle>
          <a:p>
            <a:r>
              <a:rPr lang="en-GB"/>
              <a:t>Click icon to add picture</a:t>
            </a:r>
            <a:endParaRPr lang="en-PT" dirty="0"/>
          </a:p>
        </p:txBody>
      </p:sp>
      <p:pic>
        <p:nvPicPr>
          <p:cNvPr id="7" name="Graphic 6">
            <a:extLst>
              <a:ext uri="{FF2B5EF4-FFF2-40B4-BE49-F238E27FC236}">
                <a16:creationId xmlns:a16="http://schemas.microsoft.com/office/drawing/2014/main" id="{68B0E22B-FCE9-754C-80EB-DF1C8C38A2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2" name="Text Placeholder 7">
            <a:extLst>
              <a:ext uri="{FF2B5EF4-FFF2-40B4-BE49-F238E27FC236}">
                <a16:creationId xmlns:a16="http://schemas.microsoft.com/office/drawing/2014/main" id="{733D04BC-2029-5F42-B2DA-18FE12DFDB5B}"/>
              </a:ext>
            </a:extLst>
          </p:cNvPr>
          <p:cNvSpPr>
            <a:spLocks noGrp="1"/>
          </p:cNvSpPr>
          <p:nvPr>
            <p:ph type="body" sz="quarter" idx="10" hasCustomPrompt="1"/>
          </p:nvPr>
        </p:nvSpPr>
        <p:spPr>
          <a:xfrm>
            <a:off x="61221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3" name="Text Placeholder 7">
            <a:extLst>
              <a:ext uri="{FF2B5EF4-FFF2-40B4-BE49-F238E27FC236}">
                <a16:creationId xmlns:a16="http://schemas.microsoft.com/office/drawing/2014/main" id="{0EA34B8E-7E97-A543-A4A5-F722DD3790F1}"/>
              </a:ext>
            </a:extLst>
          </p:cNvPr>
          <p:cNvSpPr>
            <a:spLocks noGrp="1"/>
          </p:cNvSpPr>
          <p:nvPr>
            <p:ph type="body" sz="quarter" idx="12" hasCustomPrompt="1"/>
          </p:nvPr>
        </p:nvSpPr>
        <p:spPr>
          <a:xfrm>
            <a:off x="6109200" y="1885395"/>
            <a:ext cx="5455376"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
        <p:nvSpPr>
          <p:cNvPr id="15" name="Title 1">
            <a:extLst>
              <a:ext uri="{FF2B5EF4-FFF2-40B4-BE49-F238E27FC236}">
                <a16:creationId xmlns:a16="http://schemas.microsoft.com/office/drawing/2014/main" id="{2D4316BD-0421-5643-9C3E-86BD0386F83A}"/>
              </a:ext>
            </a:extLst>
          </p:cNvPr>
          <p:cNvSpPr>
            <a:spLocks noGrp="1"/>
          </p:cNvSpPr>
          <p:nvPr>
            <p:ph type="title" hasCustomPrompt="1"/>
          </p:nvPr>
        </p:nvSpPr>
        <p:spPr>
          <a:xfrm>
            <a:off x="6109200" y="1333692"/>
            <a:ext cx="5455376" cy="611312"/>
          </a:xfrm>
          <a:prstGeom prst="rect">
            <a:avLst/>
          </a:prstGeom>
        </p:spPr>
        <p:txBody>
          <a:bodyPr wrap="square" tIns="72000" anchor="t">
            <a:spAutoFit/>
          </a:bodyPr>
          <a:lstStyle>
            <a:lvl1pPr>
              <a:lnSpc>
                <a:spcPct val="100000"/>
              </a:lnSpc>
              <a:defRPr sz="3200" b="1" i="0">
                <a:solidFill>
                  <a:schemeClr val="tx1"/>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2D96C5BE-73D1-584A-99EB-3318DF8F4DDC}"/>
              </a:ext>
            </a:extLst>
          </p:cNvPr>
          <p:cNvSpPr>
            <a:spLocks noGrp="1"/>
          </p:cNvSpPr>
          <p:nvPr>
            <p:ph type="body" sz="quarter" idx="31" hasCustomPrompt="1"/>
          </p:nvPr>
        </p:nvSpPr>
        <p:spPr>
          <a:xfrm>
            <a:off x="6109200"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chemeClr val="tx1"/>
                </a:solidFill>
                <a:latin typeface="Equip Light" panose="02000503000000020004" pitchFamily="2" charset="77"/>
              </a:defRPr>
            </a:lvl1pPr>
          </a:lstStyle>
          <a:p>
            <a:pPr lvl="0"/>
            <a:r>
              <a:rPr lang="en-GB" dirty="0"/>
              <a:t>Edit description; feel free to change </a:t>
            </a:r>
            <a:r>
              <a:rPr lang="en-GB" dirty="0" err="1"/>
              <a:t>color</a:t>
            </a:r>
            <a:r>
              <a:rPr lang="en-GB" dirty="0"/>
              <a:t> of photo-frame to “nightfall-blue” (#13294B) or to “lavender-purple” (#2E008B) </a:t>
            </a:r>
          </a:p>
        </p:txBody>
      </p:sp>
    </p:spTree>
    <p:extLst>
      <p:ext uri="{BB962C8B-B14F-4D97-AF65-F5344CB8AC3E}">
        <p14:creationId xmlns:p14="http://schemas.microsoft.com/office/powerpoint/2010/main" val="28817105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3_Grid 2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21976791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4_Grid 2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1183652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5_Grid 3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720000" y="720000"/>
            <a:ext cx="6976800" cy="5418000"/>
          </a:xfrm>
          <a:solidFill>
            <a:schemeClr val="bg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8006400" y="720000"/>
            <a:ext cx="348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8006400" y="3574801"/>
            <a:ext cx="3488400" cy="25632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11003539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6_Grid 3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4518000" y="720000"/>
            <a:ext cx="6976800" cy="5418000"/>
          </a:xfrm>
          <a:solidFill>
            <a:schemeClr val="bg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48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488400" cy="25632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1868251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7_Grid 6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6" name="Picture Placeholder 13">
            <a:extLst>
              <a:ext uri="{FF2B5EF4-FFF2-40B4-BE49-F238E27FC236}">
                <a16:creationId xmlns:a16="http://schemas.microsoft.com/office/drawing/2014/main" id="{69686BD6-A489-A646-BD24-A630E50308B0}"/>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7" name="Picture Placeholder 13">
            <a:extLst>
              <a:ext uri="{FF2B5EF4-FFF2-40B4-BE49-F238E27FC236}">
                <a16:creationId xmlns:a16="http://schemas.microsoft.com/office/drawing/2014/main" id="{91CA29EE-A240-7449-9954-F5D2512BF64A}"/>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8" name="Picture Placeholder 13">
            <a:extLst>
              <a:ext uri="{FF2B5EF4-FFF2-40B4-BE49-F238E27FC236}">
                <a16:creationId xmlns:a16="http://schemas.microsoft.com/office/drawing/2014/main" id="{71D5FEED-102B-CE49-9500-8FB69CEBADC1}"/>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9" name="Picture Placeholder 13">
            <a:extLst>
              <a:ext uri="{FF2B5EF4-FFF2-40B4-BE49-F238E27FC236}">
                <a16:creationId xmlns:a16="http://schemas.microsoft.com/office/drawing/2014/main" id="{4FF02295-B65A-514C-ADDC-AC2EBD35FA71}"/>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954492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3_Title Green">
    <p:bg>
      <p:bgPr>
        <a:solidFill>
          <a:srgbClr val="00DBA9"/>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7312A8C-40FE-CC4B-A872-EF27E5B8A7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7600" y="0"/>
            <a:ext cx="1982400" cy="1486800"/>
          </a:xfrm>
          <a:prstGeom prst="rect">
            <a:avLst/>
          </a:prstGeom>
        </p:spPr>
      </p:pic>
      <p:pic>
        <p:nvPicPr>
          <p:cNvPr id="6" name="r1Artboard 3 copy 34edsw.pdf">
            <a:extLst>
              <a:ext uri="{FF2B5EF4-FFF2-40B4-BE49-F238E27FC236}">
                <a16:creationId xmlns:a16="http://schemas.microsoft.com/office/drawing/2014/main" id="{11202A20-3CFD-0A41-BEEE-C4D6D3A3A51D}"/>
              </a:ext>
            </a:extLst>
          </p:cNvPr>
          <p:cNvPicPr>
            <a:picLocks noChangeAspect="1"/>
          </p:cNvPicPr>
          <p:nvPr userDrawn="1"/>
        </p:nvPicPr>
        <p:blipFill rotWithShape="1">
          <a:blip r:embed="rId4">
            <a:alphaModFix amt="55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tx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tx1"/>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0034892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8_Grid 6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0" name="Picture Placeholder 13">
            <a:extLst>
              <a:ext uri="{FF2B5EF4-FFF2-40B4-BE49-F238E27FC236}">
                <a16:creationId xmlns:a16="http://schemas.microsoft.com/office/drawing/2014/main" id="{57A9786E-9E9A-694F-9DFE-5A81C7DCBD3E}"/>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1" name="Picture Placeholder 13">
            <a:extLst>
              <a:ext uri="{FF2B5EF4-FFF2-40B4-BE49-F238E27FC236}">
                <a16:creationId xmlns:a16="http://schemas.microsoft.com/office/drawing/2014/main" id="{3FC6617E-3AA0-7F44-BB6E-A95F6B4AD9FD}"/>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2" name="Picture Placeholder 13">
            <a:extLst>
              <a:ext uri="{FF2B5EF4-FFF2-40B4-BE49-F238E27FC236}">
                <a16:creationId xmlns:a16="http://schemas.microsoft.com/office/drawing/2014/main" id="{DC037D5D-6243-624A-998E-8948B19940F2}"/>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33C411A-570E-A548-AA0F-A1B4552CAA3C}"/>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36082569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1_Statement">
    <p:bg>
      <p:bgPr>
        <a:solidFill>
          <a:schemeClr val="bg1"/>
        </a:solidFill>
        <a:effectLst/>
      </p:bgPr>
    </p:bg>
    <p:spTree>
      <p:nvGrpSpPr>
        <p:cNvPr id="1" name=""/>
        <p:cNvGrpSpPr/>
        <p:nvPr/>
      </p:nvGrpSpPr>
      <p:grpSpPr>
        <a:xfrm>
          <a:off x="0" y="0"/>
          <a:ext cx="0" cy="0"/>
          <a:chOff x="0" y="0"/>
          <a:chExt cx="0" cy="0"/>
        </a:xfrm>
      </p:grpSpPr>
      <p:pic>
        <p:nvPicPr>
          <p:cNvPr id="10" name="r1Artboard 2edsw.pdf" descr="r1Artboard 2edsw.pdf">
            <a:extLst>
              <a:ext uri="{FF2B5EF4-FFF2-40B4-BE49-F238E27FC236}">
                <a16:creationId xmlns:a16="http://schemas.microsoft.com/office/drawing/2014/main" id="{3576F7A7-93EC-2644-B6A7-F2AB1B07ADE0}"/>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8" name="Text Placeholder 7">
            <a:extLst>
              <a:ext uri="{FF2B5EF4-FFF2-40B4-BE49-F238E27FC236}">
                <a16:creationId xmlns:a16="http://schemas.microsoft.com/office/drawing/2014/main" id="{F58B3105-25FA-4A42-9600-479307B2997E}"/>
              </a:ext>
            </a:extLst>
          </p:cNvPr>
          <p:cNvSpPr>
            <a:spLocks noGrp="1"/>
          </p:cNvSpPr>
          <p:nvPr>
            <p:ph type="body" sz="quarter" idx="10" hasCustomPrompt="1"/>
          </p:nvPr>
        </p:nvSpPr>
        <p:spPr>
          <a:xfrm>
            <a:off x="639385" y="5876515"/>
            <a:ext cx="10977813"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1" name="Title 1">
            <a:extLst>
              <a:ext uri="{FF2B5EF4-FFF2-40B4-BE49-F238E27FC236}">
                <a16:creationId xmlns:a16="http://schemas.microsoft.com/office/drawing/2014/main" id="{33D0B1C6-E0E5-8A44-99DC-9E76979882FA}"/>
              </a:ext>
            </a:extLst>
          </p:cNvPr>
          <p:cNvSpPr>
            <a:spLocks noGrp="1"/>
          </p:cNvSpPr>
          <p:nvPr>
            <p:ph type="title" hasCustomPrompt="1"/>
          </p:nvPr>
        </p:nvSpPr>
        <p:spPr>
          <a:xfrm>
            <a:off x="611120" y="3078393"/>
            <a:ext cx="9767782" cy="718787"/>
          </a:xfrm>
          <a:prstGeom prst="rect">
            <a:avLst/>
          </a:prstGeom>
        </p:spPr>
        <p:txBody>
          <a:bodyPr anchor="ctr">
            <a:spAutoFit/>
          </a:bodyPr>
          <a:lstStyle>
            <a:lvl1pPr>
              <a:lnSpc>
                <a:spcPct val="80000"/>
              </a:lnSpc>
              <a:defRPr sz="4800" b="0" i="0">
                <a:solidFill>
                  <a:schemeClr val="tx1"/>
                </a:solidFill>
                <a:latin typeface="Equip Extended" panose="02000503030000020004" pitchFamily="2" charset="77"/>
              </a:defRPr>
            </a:lvl1pPr>
          </a:lstStyle>
          <a:p>
            <a:r>
              <a:rPr lang="en-GB" dirty="0"/>
              <a:t>Edit multiline description</a:t>
            </a:r>
            <a:endParaRPr lang="en-PT" dirty="0"/>
          </a:p>
        </p:txBody>
      </p:sp>
    </p:spTree>
    <p:extLst>
      <p:ext uri="{BB962C8B-B14F-4D97-AF65-F5344CB8AC3E}">
        <p14:creationId xmlns:p14="http://schemas.microsoft.com/office/powerpoint/2010/main" val="12254287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2_Metric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C53473C3-C404-2743-B2A2-9D23CE924764}"/>
              </a:ext>
            </a:extLst>
          </p:cNvPr>
          <p:cNvSpPr>
            <a:spLocks noGrp="1"/>
          </p:cNvSpPr>
          <p:nvPr>
            <p:ph type="body" sz="quarter" idx="30" hasCustomPrompt="1"/>
          </p:nvPr>
        </p:nvSpPr>
        <p:spPr>
          <a:xfrm>
            <a:off x="626401"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5F8B4A23-603A-8F49-8648-44A6048B1CF1}"/>
              </a:ext>
            </a:extLst>
          </p:cNvPr>
          <p:cNvSpPr>
            <a:spLocks noGrp="1"/>
          </p:cNvSpPr>
          <p:nvPr>
            <p:ph type="body" sz="quarter" idx="31" hasCustomPrompt="1"/>
          </p:nvPr>
        </p:nvSpPr>
        <p:spPr>
          <a:xfrm>
            <a:off x="626399"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200+</a:t>
            </a:r>
          </a:p>
        </p:txBody>
      </p:sp>
      <p:sp>
        <p:nvSpPr>
          <p:cNvPr id="14" name="Text Placeholder 7">
            <a:extLst>
              <a:ext uri="{FF2B5EF4-FFF2-40B4-BE49-F238E27FC236}">
                <a16:creationId xmlns:a16="http://schemas.microsoft.com/office/drawing/2014/main" id="{6DBC0087-E0A4-7848-B45F-A95E780A486D}"/>
              </a:ext>
            </a:extLst>
          </p:cNvPr>
          <p:cNvSpPr>
            <a:spLocks noGrp="1"/>
          </p:cNvSpPr>
          <p:nvPr>
            <p:ph type="body" sz="quarter" idx="32" hasCustomPrompt="1"/>
          </p:nvPr>
        </p:nvSpPr>
        <p:spPr>
          <a:xfrm>
            <a:off x="33816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6" name="Text Placeholder 7">
            <a:extLst>
              <a:ext uri="{FF2B5EF4-FFF2-40B4-BE49-F238E27FC236}">
                <a16:creationId xmlns:a16="http://schemas.microsoft.com/office/drawing/2014/main" id="{883CD8C0-F610-914A-A077-CB6A373027DA}"/>
              </a:ext>
            </a:extLst>
          </p:cNvPr>
          <p:cNvSpPr>
            <a:spLocks noGrp="1"/>
          </p:cNvSpPr>
          <p:nvPr>
            <p:ph type="body" sz="quarter" idx="33" hasCustomPrompt="1"/>
          </p:nvPr>
        </p:nvSpPr>
        <p:spPr>
          <a:xfrm>
            <a:off x="33815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30</a:t>
            </a:r>
          </a:p>
        </p:txBody>
      </p:sp>
      <p:sp>
        <p:nvSpPr>
          <p:cNvPr id="17" name="Text Placeholder 7">
            <a:extLst>
              <a:ext uri="{FF2B5EF4-FFF2-40B4-BE49-F238E27FC236}">
                <a16:creationId xmlns:a16="http://schemas.microsoft.com/office/drawing/2014/main" id="{C5EE4C83-AD16-254D-A9B0-751A598A052C}"/>
              </a:ext>
            </a:extLst>
          </p:cNvPr>
          <p:cNvSpPr>
            <a:spLocks noGrp="1"/>
          </p:cNvSpPr>
          <p:nvPr>
            <p:ph type="body" sz="quarter" idx="34" hasCustomPrompt="1"/>
          </p:nvPr>
        </p:nvSpPr>
        <p:spPr>
          <a:xfrm>
            <a:off x="60960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8" name="Text Placeholder 7">
            <a:extLst>
              <a:ext uri="{FF2B5EF4-FFF2-40B4-BE49-F238E27FC236}">
                <a16:creationId xmlns:a16="http://schemas.microsoft.com/office/drawing/2014/main" id="{03FD8D13-55DC-E742-87D4-EB8FD319EEA6}"/>
              </a:ext>
            </a:extLst>
          </p:cNvPr>
          <p:cNvSpPr>
            <a:spLocks noGrp="1"/>
          </p:cNvSpPr>
          <p:nvPr>
            <p:ph type="body" sz="quarter" idx="35" hasCustomPrompt="1"/>
          </p:nvPr>
        </p:nvSpPr>
        <p:spPr>
          <a:xfrm>
            <a:off x="60959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80+</a:t>
            </a:r>
          </a:p>
        </p:txBody>
      </p:sp>
      <p:sp>
        <p:nvSpPr>
          <p:cNvPr id="20" name="Text Placeholder 7">
            <a:extLst>
              <a:ext uri="{FF2B5EF4-FFF2-40B4-BE49-F238E27FC236}">
                <a16:creationId xmlns:a16="http://schemas.microsoft.com/office/drawing/2014/main" id="{16C8591E-250B-B34C-8747-FC680D1942EC}"/>
              </a:ext>
            </a:extLst>
          </p:cNvPr>
          <p:cNvSpPr>
            <a:spLocks noGrp="1"/>
          </p:cNvSpPr>
          <p:nvPr>
            <p:ph type="body" sz="quarter" idx="36" hasCustomPrompt="1"/>
          </p:nvPr>
        </p:nvSpPr>
        <p:spPr>
          <a:xfrm>
            <a:off x="88104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21" name="Text Placeholder 7">
            <a:extLst>
              <a:ext uri="{FF2B5EF4-FFF2-40B4-BE49-F238E27FC236}">
                <a16:creationId xmlns:a16="http://schemas.microsoft.com/office/drawing/2014/main" id="{2675FBF8-AC32-2148-BE3C-FD26BBB8104C}"/>
              </a:ext>
            </a:extLst>
          </p:cNvPr>
          <p:cNvSpPr>
            <a:spLocks noGrp="1"/>
          </p:cNvSpPr>
          <p:nvPr>
            <p:ph type="body" sz="quarter" idx="37" hasCustomPrompt="1"/>
          </p:nvPr>
        </p:nvSpPr>
        <p:spPr>
          <a:xfrm>
            <a:off x="88103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8,400</a:t>
            </a:r>
          </a:p>
        </p:txBody>
      </p:sp>
      <p:sp>
        <p:nvSpPr>
          <p:cNvPr id="15" name="Text Placeholder 7">
            <a:extLst>
              <a:ext uri="{FF2B5EF4-FFF2-40B4-BE49-F238E27FC236}">
                <a16:creationId xmlns:a16="http://schemas.microsoft.com/office/drawing/2014/main" id="{9DC2C14C-9EC2-194E-865F-584B25F4495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452F5668-36D5-EB4B-8289-165433B9677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1CF66929-3E91-ED4F-A55B-BD483966B32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8965519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_3_People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49" name="Image">
            <a:extLst>
              <a:ext uri="{FF2B5EF4-FFF2-40B4-BE49-F238E27FC236}">
                <a16:creationId xmlns:a16="http://schemas.microsoft.com/office/drawing/2014/main" id="{90D32E6D-2F9B-A946-8E9F-EE9BEB85E5C0}"/>
              </a:ext>
            </a:extLst>
          </p:cNvPr>
          <p:cNvSpPr>
            <a:spLocks noGrp="1" noChangeAspect="1"/>
          </p:cNvSpPr>
          <p:nvPr>
            <p:ph type="pic" sz="quarter" idx="30"/>
          </p:nvPr>
        </p:nvSpPr>
        <p:spPr>
          <a:xfrm>
            <a:off x="1195198"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2" name="Image">
            <a:extLst>
              <a:ext uri="{FF2B5EF4-FFF2-40B4-BE49-F238E27FC236}">
                <a16:creationId xmlns:a16="http://schemas.microsoft.com/office/drawing/2014/main" id="{53322F9F-2968-5A47-AB2B-8293DB67C26E}"/>
              </a:ext>
            </a:extLst>
          </p:cNvPr>
          <p:cNvSpPr>
            <a:spLocks noGrp="1" noChangeAspect="1"/>
          </p:cNvSpPr>
          <p:nvPr>
            <p:ph type="pic" sz="quarter" idx="33"/>
          </p:nvPr>
        </p:nvSpPr>
        <p:spPr>
          <a:xfrm>
            <a:off x="32580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9" name="Image">
            <a:extLst>
              <a:ext uri="{FF2B5EF4-FFF2-40B4-BE49-F238E27FC236}">
                <a16:creationId xmlns:a16="http://schemas.microsoft.com/office/drawing/2014/main" id="{3720BC6D-F004-A143-8E09-73C57B839CBE}"/>
              </a:ext>
            </a:extLst>
          </p:cNvPr>
          <p:cNvSpPr>
            <a:spLocks noGrp="1" noChangeAspect="1"/>
          </p:cNvSpPr>
          <p:nvPr>
            <p:ph type="pic" sz="quarter" idx="40"/>
          </p:nvPr>
        </p:nvSpPr>
        <p:spPr>
          <a:xfrm>
            <a:off x="53208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60" name="Image">
            <a:extLst>
              <a:ext uri="{FF2B5EF4-FFF2-40B4-BE49-F238E27FC236}">
                <a16:creationId xmlns:a16="http://schemas.microsoft.com/office/drawing/2014/main" id="{A09925BE-2C3A-2243-B0CE-9C6099B2B80C}"/>
              </a:ext>
            </a:extLst>
          </p:cNvPr>
          <p:cNvSpPr>
            <a:spLocks noGrp="1" noChangeAspect="1"/>
          </p:cNvSpPr>
          <p:nvPr>
            <p:ph type="pic" sz="quarter" idx="41"/>
          </p:nvPr>
        </p:nvSpPr>
        <p:spPr>
          <a:xfrm>
            <a:off x="73836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61" name="Image">
            <a:extLst>
              <a:ext uri="{FF2B5EF4-FFF2-40B4-BE49-F238E27FC236}">
                <a16:creationId xmlns:a16="http://schemas.microsoft.com/office/drawing/2014/main" id="{8E465173-E51D-4A49-BB34-124A25DC0E94}"/>
              </a:ext>
            </a:extLst>
          </p:cNvPr>
          <p:cNvSpPr>
            <a:spLocks noGrp="1" noChangeAspect="1"/>
          </p:cNvSpPr>
          <p:nvPr>
            <p:ph type="pic" sz="quarter" idx="42"/>
          </p:nvPr>
        </p:nvSpPr>
        <p:spPr>
          <a:xfrm>
            <a:off x="94464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7012972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4_Icons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25" name="Image">
            <a:extLst>
              <a:ext uri="{FF2B5EF4-FFF2-40B4-BE49-F238E27FC236}">
                <a16:creationId xmlns:a16="http://schemas.microsoft.com/office/drawing/2014/main" id="{8885F84D-62B4-8846-B8B0-CD7961234D2D}"/>
              </a:ext>
            </a:extLst>
          </p:cNvPr>
          <p:cNvSpPr>
            <a:spLocks noGrp="1" noChangeAspect="1"/>
          </p:cNvSpPr>
          <p:nvPr>
            <p:ph type="pic" sz="quarter" idx="30"/>
          </p:nvPr>
        </p:nvSpPr>
        <p:spPr>
          <a:xfrm>
            <a:off x="1195198"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6" name="Image">
            <a:extLst>
              <a:ext uri="{FF2B5EF4-FFF2-40B4-BE49-F238E27FC236}">
                <a16:creationId xmlns:a16="http://schemas.microsoft.com/office/drawing/2014/main" id="{6F545324-6895-6D47-A2F2-AFBFD0FF481B}"/>
              </a:ext>
            </a:extLst>
          </p:cNvPr>
          <p:cNvSpPr>
            <a:spLocks noGrp="1" noChangeAspect="1"/>
          </p:cNvSpPr>
          <p:nvPr>
            <p:ph type="pic" sz="quarter" idx="33"/>
          </p:nvPr>
        </p:nvSpPr>
        <p:spPr>
          <a:xfrm>
            <a:off x="32580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7" name="Image">
            <a:extLst>
              <a:ext uri="{FF2B5EF4-FFF2-40B4-BE49-F238E27FC236}">
                <a16:creationId xmlns:a16="http://schemas.microsoft.com/office/drawing/2014/main" id="{64E66F48-CB29-B74E-8F70-D9D88A0B3F0F}"/>
              </a:ext>
            </a:extLst>
          </p:cNvPr>
          <p:cNvSpPr>
            <a:spLocks noGrp="1" noChangeAspect="1"/>
          </p:cNvSpPr>
          <p:nvPr>
            <p:ph type="pic" sz="quarter" idx="40"/>
          </p:nvPr>
        </p:nvSpPr>
        <p:spPr>
          <a:xfrm>
            <a:off x="53208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8" name="Image">
            <a:extLst>
              <a:ext uri="{FF2B5EF4-FFF2-40B4-BE49-F238E27FC236}">
                <a16:creationId xmlns:a16="http://schemas.microsoft.com/office/drawing/2014/main" id="{1312175E-B6B6-7B41-B4A2-52A0E65EA5C7}"/>
              </a:ext>
            </a:extLst>
          </p:cNvPr>
          <p:cNvSpPr>
            <a:spLocks noGrp="1" noChangeAspect="1"/>
          </p:cNvSpPr>
          <p:nvPr>
            <p:ph type="pic" sz="quarter" idx="41"/>
          </p:nvPr>
        </p:nvSpPr>
        <p:spPr>
          <a:xfrm>
            <a:off x="73836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9" name="Image">
            <a:extLst>
              <a:ext uri="{FF2B5EF4-FFF2-40B4-BE49-F238E27FC236}">
                <a16:creationId xmlns:a16="http://schemas.microsoft.com/office/drawing/2014/main" id="{E7C79046-3318-0F45-83B3-D00B008E7583}"/>
              </a:ext>
            </a:extLst>
          </p:cNvPr>
          <p:cNvSpPr>
            <a:spLocks noGrp="1" noChangeAspect="1"/>
          </p:cNvSpPr>
          <p:nvPr>
            <p:ph type="pic" sz="quarter" idx="42"/>
          </p:nvPr>
        </p:nvSpPr>
        <p:spPr>
          <a:xfrm>
            <a:off x="94464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Tree>
    <p:extLst>
      <p:ext uri="{BB962C8B-B14F-4D97-AF65-F5344CB8AC3E}">
        <p14:creationId xmlns:p14="http://schemas.microsoft.com/office/powerpoint/2010/main" val="39977626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1_Info Grid 6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86"/>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4615200" y="3576693"/>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46152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46152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86"/>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41" name="Picture Placeholder 2">
            <a:extLst>
              <a:ext uri="{FF2B5EF4-FFF2-40B4-BE49-F238E27FC236}">
                <a16:creationId xmlns:a16="http://schemas.microsoft.com/office/drawing/2014/main" id="{7D49163B-32BB-9F49-9510-4AB0299AE781}"/>
              </a:ext>
            </a:extLst>
          </p:cNvPr>
          <p:cNvSpPr>
            <a:spLocks noGrp="1"/>
          </p:cNvSpPr>
          <p:nvPr>
            <p:ph type="pic" sz="quarter" idx="26"/>
          </p:nvPr>
        </p:nvSpPr>
        <p:spPr>
          <a:xfrm>
            <a:off x="8150400" y="3576693"/>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42" name="Text Placeholder 7">
            <a:extLst>
              <a:ext uri="{FF2B5EF4-FFF2-40B4-BE49-F238E27FC236}">
                <a16:creationId xmlns:a16="http://schemas.microsoft.com/office/drawing/2014/main" id="{7FD8B4B6-333D-5647-8430-548268393316}"/>
              </a:ext>
            </a:extLst>
          </p:cNvPr>
          <p:cNvSpPr>
            <a:spLocks noGrp="1"/>
          </p:cNvSpPr>
          <p:nvPr>
            <p:ph type="body" sz="quarter" idx="27" hasCustomPrompt="1"/>
          </p:nvPr>
        </p:nvSpPr>
        <p:spPr>
          <a:xfrm>
            <a:off x="81504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0F6CA4DE-E171-6040-BC8D-7FBCACBD567D}"/>
              </a:ext>
            </a:extLst>
          </p:cNvPr>
          <p:cNvSpPr>
            <a:spLocks noGrp="1"/>
          </p:cNvSpPr>
          <p:nvPr>
            <p:ph type="body" sz="quarter" idx="28" hasCustomPrompt="1"/>
          </p:nvPr>
        </p:nvSpPr>
        <p:spPr>
          <a:xfrm>
            <a:off x="81504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2210795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2_Info Grid 3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6"/>
            <a:ext cx="29592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92"/>
            <a:ext cx="29592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92"/>
            <a:ext cx="29592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6" name="Text Placeholder 7">
            <a:extLst>
              <a:ext uri="{FF2B5EF4-FFF2-40B4-BE49-F238E27FC236}">
                <a16:creationId xmlns:a16="http://schemas.microsoft.com/office/drawing/2014/main" id="{4661CB75-1828-2B46-A9CD-C73E1573261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13F5FB1B-4134-D643-93B0-2904B7D5C7CE}"/>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FFA5607-5865-974E-9FD2-111D20BA8A44}"/>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2348386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3_Info Grid 4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47268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2807778"/>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2483686"/>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6382800" y="3576693"/>
            <a:ext cx="47268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6382800" y="4782786"/>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6382800" y="4458693"/>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9" name="Text Placeholder 7">
            <a:extLst>
              <a:ext uri="{FF2B5EF4-FFF2-40B4-BE49-F238E27FC236}">
                <a16:creationId xmlns:a16="http://schemas.microsoft.com/office/drawing/2014/main" id="{F577E242-BDA9-7648-AF61-5D0DDF5175B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3E9F7D8B-7AED-B540-85BF-09B860DA6532}"/>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DDC1FE9-9969-A543-8F55-E3335770E026}"/>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9679029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4_Info Grid 2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4" name="Text Placeholder 7">
            <a:extLst>
              <a:ext uri="{FF2B5EF4-FFF2-40B4-BE49-F238E27FC236}">
                <a16:creationId xmlns:a16="http://schemas.microsoft.com/office/drawing/2014/main" id="{C0DAA69F-A6A9-FD47-9A59-F3A24672534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683F9832-0E73-D947-AAF3-4B30F596F30A}"/>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6D6B6881-E091-5544-8441-AE38D721C39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2234136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9_1_Grid 15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48"/>
            <a:ext cx="1774800" cy="1080000"/>
          </a:xfrm>
          <a:noFill/>
        </p:spPr>
        <p:txBody>
          <a:bodyPr/>
          <a:lstStyle>
            <a:lvl1pPr marL="0" indent="0">
              <a:buNone/>
              <a:defRPr>
                <a:noFill/>
              </a:defRPr>
            </a:lvl1pPr>
          </a:lstStyle>
          <a:p>
            <a:r>
              <a:rPr lang="en-GB"/>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013200"/>
            <a:ext cx="1774800" cy="1080000"/>
          </a:xfrm>
          <a:noFill/>
        </p:spPr>
        <p:txBody>
          <a:bodyPr/>
          <a:lstStyle>
            <a:lvl1pPr marL="0" indent="0">
              <a:buNone/>
              <a:defRPr>
                <a:noFill/>
              </a:defRPr>
            </a:lvl1pPr>
          </a:lstStyle>
          <a:p>
            <a:r>
              <a:rPr lang="en-GB"/>
              <a:t>Click icon to add picture</a:t>
            </a:r>
            <a:endParaRPr lang="en-PT" dirty="0"/>
          </a:p>
        </p:txBody>
      </p:sp>
      <p:sp>
        <p:nvSpPr>
          <p:cNvPr id="17" name="Picture Placeholder 2">
            <a:extLst>
              <a:ext uri="{FF2B5EF4-FFF2-40B4-BE49-F238E27FC236}">
                <a16:creationId xmlns:a16="http://schemas.microsoft.com/office/drawing/2014/main" id="{C3CE8D92-38BD-614B-91DD-18DC54748071}"/>
              </a:ext>
            </a:extLst>
          </p:cNvPr>
          <p:cNvSpPr>
            <a:spLocks noGrp="1"/>
          </p:cNvSpPr>
          <p:nvPr>
            <p:ph type="pic" sz="quarter" idx="31"/>
          </p:nvPr>
        </p:nvSpPr>
        <p:spPr>
          <a:xfrm>
            <a:off x="1079998" y="4381200"/>
            <a:ext cx="1774800" cy="1080000"/>
          </a:xfrm>
          <a:noFill/>
        </p:spPr>
        <p:txBody>
          <a:bodyPr/>
          <a:lstStyle>
            <a:lvl1pPr marL="0" indent="0">
              <a:buNone/>
              <a:defRPr>
                <a:noFill/>
              </a:defRPr>
            </a:lvl1pPr>
          </a:lstStyle>
          <a:p>
            <a:r>
              <a:rPr lang="en-GB"/>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1602248"/>
            <a:ext cx="1774800" cy="1080000"/>
          </a:xfrm>
          <a:noFill/>
        </p:spPr>
        <p:txBody>
          <a:bodyPr/>
          <a:lstStyle>
            <a:lvl1pPr marL="0" indent="0">
              <a:buNone/>
              <a:defRPr>
                <a:noFill/>
              </a:defRPr>
            </a:lvl1pPr>
          </a:lstStyle>
          <a:p>
            <a:r>
              <a:rPr lang="en-GB"/>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013200"/>
            <a:ext cx="1774800" cy="1080000"/>
          </a:xfrm>
          <a:noFill/>
        </p:spPr>
        <p:txBody>
          <a:bodyPr/>
          <a:lstStyle>
            <a:lvl1pPr marL="0" indent="0">
              <a:buNone/>
              <a:defRPr>
                <a:noFill/>
              </a:defRPr>
            </a:lvl1pPr>
          </a:lstStyle>
          <a:p>
            <a:r>
              <a:rPr lang="en-GB"/>
              <a:t>Click icon to add picture</a:t>
            </a:r>
            <a:endParaRPr lang="en-PT" dirty="0"/>
          </a:p>
        </p:txBody>
      </p:sp>
      <p:sp>
        <p:nvSpPr>
          <p:cNvPr id="21" name="Picture Placeholder 2">
            <a:extLst>
              <a:ext uri="{FF2B5EF4-FFF2-40B4-BE49-F238E27FC236}">
                <a16:creationId xmlns:a16="http://schemas.microsoft.com/office/drawing/2014/main" id="{BD8723A2-8B7A-BF49-844F-CA763CFB2EC5}"/>
              </a:ext>
            </a:extLst>
          </p:cNvPr>
          <p:cNvSpPr>
            <a:spLocks noGrp="1"/>
          </p:cNvSpPr>
          <p:nvPr>
            <p:ph type="pic" sz="quarter" idx="34"/>
          </p:nvPr>
        </p:nvSpPr>
        <p:spPr>
          <a:xfrm>
            <a:off x="3142800" y="4381200"/>
            <a:ext cx="1774800" cy="1080000"/>
          </a:xfrm>
          <a:noFill/>
        </p:spPr>
        <p:txBody>
          <a:bodyPr/>
          <a:lstStyle>
            <a:lvl1pPr marL="0" indent="0">
              <a:buNone/>
              <a:defRPr>
                <a:noFill/>
              </a:defRPr>
            </a:lvl1pPr>
          </a:lstStyle>
          <a:p>
            <a:r>
              <a:rPr lang="en-GB"/>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1602248"/>
            <a:ext cx="1774800" cy="1080000"/>
          </a:xfrm>
          <a:noFill/>
        </p:spPr>
        <p:txBody>
          <a:bodyPr/>
          <a:lstStyle>
            <a:lvl1pPr marL="0" indent="0">
              <a:buNone/>
              <a:defRPr>
                <a:noFill/>
              </a:defRPr>
            </a:lvl1pPr>
          </a:lstStyle>
          <a:p>
            <a:r>
              <a:rPr lang="en-GB"/>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013200"/>
            <a:ext cx="1774800" cy="1080000"/>
          </a:xfrm>
          <a:noFill/>
        </p:spPr>
        <p:txBody>
          <a:bodyPr/>
          <a:lstStyle>
            <a:lvl1pPr marL="0" indent="0">
              <a:buNone/>
              <a:defRPr>
                <a:noFill/>
              </a:defRPr>
            </a:lvl1pPr>
          </a:lstStyle>
          <a:p>
            <a:r>
              <a:rPr lang="en-GB"/>
              <a:t>Click icon to add picture</a:t>
            </a:r>
            <a:endParaRPr lang="en-PT" dirty="0"/>
          </a:p>
        </p:txBody>
      </p:sp>
      <p:sp>
        <p:nvSpPr>
          <p:cNvPr id="24" name="Picture Placeholder 2">
            <a:extLst>
              <a:ext uri="{FF2B5EF4-FFF2-40B4-BE49-F238E27FC236}">
                <a16:creationId xmlns:a16="http://schemas.microsoft.com/office/drawing/2014/main" id="{BFA7371F-28F3-F14B-89D0-39E7B6AF632E}"/>
              </a:ext>
            </a:extLst>
          </p:cNvPr>
          <p:cNvSpPr>
            <a:spLocks noGrp="1"/>
          </p:cNvSpPr>
          <p:nvPr>
            <p:ph type="pic" sz="quarter" idx="37"/>
          </p:nvPr>
        </p:nvSpPr>
        <p:spPr>
          <a:xfrm>
            <a:off x="5230800" y="4381200"/>
            <a:ext cx="1774800" cy="1080000"/>
          </a:xfrm>
          <a:noFill/>
        </p:spPr>
        <p:txBody>
          <a:bodyPr/>
          <a:lstStyle>
            <a:lvl1pPr marL="0" indent="0">
              <a:buNone/>
              <a:defRPr>
                <a:noFill/>
              </a:defRPr>
            </a:lvl1pPr>
          </a:lstStyle>
          <a:p>
            <a:r>
              <a:rPr lang="en-GB"/>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1602248"/>
            <a:ext cx="1774800" cy="1080000"/>
          </a:xfrm>
          <a:noFill/>
        </p:spPr>
        <p:txBody>
          <a:bodyPr/>
          <a:lstStyle>
            <a:lvl1pPr marL="0" indent="0">
              <a:buNone/>
              <a:defRPr>
                <a:noFill/>
              </a:defRPr>
            </a:lvl1pPr>
          </a:lstStyle>
          <a:p>
            <a:r>
              <a:rPr lang="en-GB"/>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013200"/>
            <a:ext cx="1774800" cy="1080000"/>
          </a:xfrm>
          <a:noFill/>
        </p:spPr>
        <p:txBody>
          <a:bodyPr/>
          <a:lstStyle>
            <a:lvl1pPr marL="0" indent="0">
              <a:buNone/>
              <a:defRPr>
                <a:noFill/>
              </a:defRPr>
            </a:lvl1pPr>
          </a:lstStyle>
          <a:p>
            <a:r>
              <a:rPr lang="en-GB"/>
              <a:t>Click icon to add picture</a:t>
            </a:r>
            <a:endParaRPr lang="en-PT" dirty="0"/>
          </a:p>
        </p:txBody>
      </p:sp>
      <p:sp>
        <p:nvSpPr>
          <p:cNvPr id="29" name="Picture Placeholder 2">
            <a:extLst>
              <a:ext uri="{FF2B5EF4-FFF2-40B4-BE49-F238E27FC236}">
                <a16:creationId xmlns:a16="http://schemas.microsoft.com/office/drawing/2014/main" id="{BCAE21E1-E113-BA43-B745-A638C90BFE65}"/>
              </a:ext>
            </a:extLst>
          </p:cNvPr>
          <p:cNvSpPr>
            <a:spLocks noGrp="1"/>
          </p:cNvSpPr>
          <p:nvPr>
            <p:ph type="pic" sz="quarter" idx="40"/>
          </p:nvPr>
        </p:nvSpPr>
        <p:spPr>
          <a:xfrm>
            <a:off x="7293600" y="4381200"/>
            <a:ext cx="1774800" cy="1080000"/>
          </a:xfrm>
          <a:noFill/>
        </p:spPr>
        <p:txBody>
          <a:bodyPr/>
          <a:lstStyle>
            <a:lvl1pPr marL="0" indent="0">
              <a:buNone/>
              <a:defRPr>
                <a:noFill/>
              </a:defRPr>
            </a:lvl1pPr>
          </a:lstStyle>
          <a:p>
            <a:r>
              <a:rPr lang="en-GB"/>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1602248"/>
            <a:ext cx="1774800" cy="1080000"/>
          </a:xfrm>
          <a:noFill/>
        </p:spPr>
        <p:txBody>
          <a:bodyPr/>
          <a:lstStyle>
            <a:lvl1pPr marL="0" indent="0">
              <a:buNone/>
              <a:defRPr>
                <a:noFill/>
              </a:defRPr>
            </a:lvl1pPr>
          </a:lstStyle>
          <a:p>
            <a:r>
              <a:rPr lang="en-GB"/>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013200"/>
            <a:ext cx="1774800" cy="1080000"/>
          </a:xfrm>
          <a:noFill/>
        </p:spPr>
        <p:txBody>
          <a:bodyPr/>
          <a:lstStyle>
            <a:lvl1pPr marL="0" indent="0">
              <a:buNone/>
              <a:defRPr>
                <a:noFill/>
              </a:defRPr>
            </a:lvl1pPr>
          </a:lstStyle>
          <a:p>
            <a:r>
              <a:rPr lang="en-GB"/>
              <a:t>Click icon to add picture</a:t>
            </a:r>
            <a:endParaRPr lang="en-PT" dirty="0"/>
          </a:p>
        </p:txBody>
      </p:sp>
      <p:sp>
        <p:nvSpPr>
          <p:cNvPr id="35" name="Picture Placeholder 2">
            <a:extLst>
              <a:ext uri="{FF2B5EF4-FFF2-40B4-BE49-F238E27FC236}">
                <a16:creationId xmlns:a16="http://schemas.microsoft.com/office/drawing/2014/main" id="{3BEE0D5A-078A-8A4B-AAD7-D15A9AAD3067}"/>
              </a:ext>
            </a:extLst>
          </p:cNvPr>
          <p:cNvSpPr>
            <a:spLocks noGrp="1"/>
          </p:cNvSpPr>
          <p:nvPr>
            <p:ph type="pic" sz="quarter" idx="43"/>
          </p:nvPr>
        </p:nvSpPr>
        <p:spPr>
          <a:xfrm>
            <a:off x="9356400" y="4381200"/>
            <a:ext cx="1774800" cy="1080000"/>
          </a:xfrm>
          <a:noFill/>
        </p:spPr>
        <p:txBody>
          <a:bodyPr/>
          <a:lstStyle>
            <a:lvl1pPr marL="0" indent="0">
              <a:buNone/>
              <a:defRPr>
                <a:noFill/>
              </a:defRPr>
            </a:lvl1pPr>
          </a:lstStyle>
          <a:p>
            <a:r>
              <a:rPr lang="en-GB"/>
              <a:t>Click icon to add picture</a:t>
            </a:r>
            <a:endParaRPr lang="en-PT" dirty="0"/>
          </a:p>
        </p:txBody>
      </p:sp>
      <p:sp>
        <p:nvSpPr>
          <p:cNvPr id="25" name="Text Placeholder 7">
            <a:extLst>
              <a:ext uri="{FF2B5EF4-FFF2-40B4-BE49-F238E27FC236}">
                <a16:creationId xmlns:a16="http://schemas.microsoft.com/office/drawing/2014/main" id="{DB84B0BB-4B93-1844-8C01-F6E85DE0099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3F551236-9B9E-EF42-A11C-481BEA029EA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CBDED97A-72E2-844C-A937-FB2BD44BD03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4275609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1_Section Big 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38CE6A59-6A7F-4940-BAB6-1C91D2507FFA}"/>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5654452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9_2_Grid 10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1774800" cy="1080000"/>
          </a:xfrm>
          <a:noFill/>
        </p:spPr>
        <p:txBody>
          <a:bodyPr/>
          <a:lstStyle>
            <a:lvl1pPr marL="0" indent="0">
              <a:buNone/>
              <a:defRPr>
                <a:noFill/>
              </a:defRPr>
            </a:lvl1pPr>
          </a:lstStyle>
          <a:p>
            <a:r>
              <a:rPr lang="en-GB"/>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716407"/>
            <a:ext cx="1774800" cy="1080000"/>
          </a:xfrm>
          <a:noFill/>
        </p:spPr>
        <p:txBody>
          <a:bodyPr/>
          <a:lstStyle>
            <a:lvl1pPr marL="0" indent="0">
              <a:buNone/>
              <a:defRPr>
                <a:noFill/>
              </a:defRPr>
            </a:lvl1pPr>
          </a:lstStyle>
          <a:p>
            <a:r>
              <a:rPr lang="en-GB"/>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2305455"/>
            <a:ext cx="1774800" cy="1080000"/>
          </a:xfrm>
          <a:noFill/>
        </p:spPr>
        <p:txBody>
          <a:bodyPr/>
          <a:lstStyle>
            <a:lvl1pPr marL="0" indent="0">
              <a:buNone/>
              <a:defRPr>
                <a:noFill/>
              </a:defRPr>
            </a:lvl1pPr>
          </a:lstStyle>
          <a:p>
            <a:r>
              <a:rPr lang="en-GB"/>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716407"/>
            <a:ext cx="1774800" cy="1080000"/>
          </a:xfrm>
          <a:noFill/>
        </p:spPr>
        <p:txBody>
          <a:bodyPr/>
          <a:lstStyle>
            <a:lvl1pPr marL="0" indent="0">
              <a:buNone/>
              <a:defRPr>
                <a:noFill/>
              </a:defRPr>
            </a:lvl1pPr>
          </a:lstStyle>
          <a:p>
            <a:r>
              <a:rPr lang="en-GB"/>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2305455"/>
            <a:ext cx="1774800" cy="1080000"/>
          </a:xfrm>
          <a:noFill/>
        </p:spPr>
        <p:txBody>
          <a:bodyPr/>
          <a:lstStyle>
            <a:lvl1pPr marL="0" indent="0">
              <a:buNone/>
              <a:defRPr>
                <a:noFill/>
              </a:defRPr>
            </a:lvl1pPr>
          </a:lstStyle>
          <a:p>
            <a:r>
              <a:rPr lang="en-GB"/>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716407"/>
            <a:ext cx="1774800" cy="1080000"/>
          </a:xfrm>
          <a:noFill/>
        </p:spPr>
        <p:txBody>
          <a:bodyPr/>
          <a:lstStyle>
            <a:lvl1pPr marL="0" indent="0">
              <a:buNone/>
              <a:defRPr>
                <a:noFill/>
              </a:defRPr>
            </a:lvl1pPr>
          </a:lstStyle>
          <a:p>
            <a:r>
              <a:rPr lang="en-GB"/>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2305455"/>
            <a:ext cx="1774800" cy="1080000"/>
          </a:xfrm>
          <a:noFill/>
        </p:spPr>
        <p:txBody>
          <a:bodyPr/>
          <a:lstStyle>
            <a:lvl1pPr marL="0" indent="0">
              <a:buNone/>
              <a:defRPr>
                <a:noFill/>
              </a:defRPr>
            </a:lvl1pPr>
          </a:lstStyle>
          <a:p>
            <a:r>
              <a:rPr lang="en-GB"/>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716407"/>
            <a:ext cx="1774800" cy="1080000"/>
          </a:xfrm>
          <a:noFill/>
        </p:spPr>
        <p:txBody>
          <a:bodyPr/>
          <a:lstStyle>
            <a:lvl1pPr marL="0" indent="0">
              <a:buNone/>
              <a:defRPr>
                <a:noFill/>
              </a:defRPr>
            </a:lvl1pPr>
          </a:lstStyle>
          <a:p>
            <a:r>
              <a:rPr lang="en-GB"/>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2305455"/>
            <a:ext cx="1774800" cy="1080000"/>
          </a:xfrm>
          <a:noFill/>
        </p:spPr>
        <p:txBody>
          <a:bodyPr/>
          <a:lstStyle>
            <a:lvl1pPr marL="0" indent="0">
              <a:buNone/>
              <a:defRPr>
                <a:noFill/>
              </a:defRPr>
            </a:lvl1pPr>
          </a:lstStyle>
          <a:p>
            <a:r>
              <a:rPr lang="en-GB"/>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716407"/>
            <a:ext cx="1774800" cy="1080000"/>
          </a:xfrm>
          <a:noFill/>
        </p:spPr>
        <p:txBody>
          <a:bodyPr/>
          <a:lstStyle>
            <a:lvl1pPr marL="0" indent="0">
              <a:buNone/>
              <a:defRPr>
                <a:noFill/>
              </a:defRPr>
            </a:lvl1pPr>
          </a:lstStyle>
          <a:p>
            <a:r>
              <a:rPr lang="en-GB"/>
              <a:t>Click icon to add picture</a:t>
            </a:r>
            <a:endParaRPr lang="en-PT" dirty="0"/>
          </a:p>
        </p:txBody>
      </p:sp>
      <p:sp>
        <p:nvSpPr>
          <p:cNvPr id="17" name="Text Placeholder 7">
            <a:extLst>
              <a:ext uri="{FF2B5EF4-FFF2-40B4-BE49-F238E27FC236}">
                <a16:creationId xmlns:a16="http://schemas.microsoft.com/office/drawing/2014/main" id="{206B3D9C-0952-C948-9725-FA76A981C06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8" name="Title 1">
            <a:extLst>
              <a:ext uri="{FF2B5EF4-FFF2-40B4-BE49-F238E27FC236}">
                <a16:creationId xmlns:a16="http://schemas.microsoft.com/office/drawing/2014/main" id="{EB07C7CA-8E4F-FD43-97AE-99C176346886}"/>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F5A48B05-6F92-B540-9AE6-40E9E29973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5858066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9_3_Grid 8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sp>
        <p:nvSpPr>
          <p:cNvPr id="21" name="Picture Placeholder 2">
            <a:extLst>
              <a:ext uri="{FF2B5EF4-FFF2-40B4-BE49-F238E27FC236}">
                <a16:creationId xmlns:a16="http://schemas.microsoft.com/office/drawing/2014/main" id="{2FD74483-D57A-ED4E-81B9-FE63F6122A80}"/>
              </a:ext>
            </a:extLst>
          </p:cNvPr>
          <p:cNvSpPr>
            <a:spLocks noGrp="1"/>
          </p:cNvSpPr>
          <p:nvPr>
            <p:ph type="pic" sz="quarter" idx="40"/>
          </p:nvPr>
        </p:nvSpPr>
        <p:spPr>
          <a:xfrm>
            <a:off x="1079998" y="3716407"/>
            <a:ext cx="2289600" cy="1080000"/>
          </a:xfrm>
          <a:noFill/>
        </p:spPr>
        <p:txBody>
          <a:bodyPr/>
          <a:lstStyle>
            <a:lvl1pPr marL="0" indent="0">
              <a:buNone/>
              <a:defRPr>
                <a:noFill/>
              </a:defRPr>
            </a:lvl1pPr>
          </a:lstStyle>
          <a:p>
            <a:r>
              <a:rPr lang="en-GB"/>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2289600" cy="1080000"/>
          </a:xfrm>
          <a:noFill/>
        </p:spPr>
        <p:txBody>
          <a:bodyPr/>
          <a:lstStyle>
            <a:lvl1pPr marL="0" indent="0">
              <a:buNone/>
              <a:defRPr>
                <a:noFill/>
              </a:defRPr>
            </a:lvl1pPr>
          </a:lstStyle>
          <a:p>
            <a:r>
              <a:rPr lang="en-GB"/>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666309" y="2305455"/>
            <a:ext cx="2289600" cy="1080000"/>
          </a:xfrm>
          <a:noFill/>
        </p:spPr>
        <p:txBody>
          <a:bodyPr/>
          <a:lstStyle>
            <a:lvl1pPr marL="0" indent="0">
              <a:buNone/>
              <a:defRPr>
                <a:noFill/>
              </a:defRPr>
            </a:lvl1pPr>
          </a:lstStyle>
          <a:p>
            <a:r>
              <a:rPr lang="en-GB"/>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6252618" y="2305455"/>
            <a:ext cx="2289600" cy="1080000"/>
          </a:xfrm>
          <a:noFill/>
        </p:spPr>
        <p:txBody>
          <a:bodyPr/>
          <a:lstStyle>
            <a:lvl1pPr marL="0" indent="0">
              <a:buNone/>
              <a:defRPr>
                <a:noFill/>
              </a:defRPr>
            </a:lvl1pPr>
          </a:lstStyle>
          <a:p>
            <a:r>
              <a:rPr lang="en-GB"/>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8841600" y="2305455"/>
            <a:ext cx="2289600" cy="1080000"/>
          </a:xfrm>
          <a:noFill/>
        </p:spPr>
        <p:txBody>
          <a:bodyPr/>
          <a:lstStyle>
            <a:lvl1pPr marL="0" indent="0">
              <a:buNone/>
              <a:defRPr>
                <a:noFill/>
              </a:defRPr>
            </a:lvl1pPr>
          </a:lstStyle>
          <a:p>
            <a:r>
              <a:rPr lang="en-GB"/>
              <a:t>Click icon to add picture</a:t>
            </a:r>
            <a:endParaRPr lang="en-PT" dirty="0"/>
          </a:p>
        </p:txBody>
      </p:sp>
      <p:sp>
        <p:nvSpPr>
          <p:cNvPr id="24" name="Picture Placeholder 2">
            <a:extLst>
              <a:ext uri="{FF2B5EF4-FFF2-40B4-BE49-F238E27FC236}">
                <a16:creationId xmlns:a16="http://schemas.microsoft.com/office/drawing/2014/main" id="{2E285179-D040-0043-B89D-273B9236FE0E}"/>
              </a:ext>
            </a:extLst>
          </p:cNvPr>
          <p:cNvSpPr>
            <a:spLocks noGrp="1"/>
          </p:cNvSpPr>
          <p:nvPr>
            <p:ph type="pic" sz="quarter" idx="41"/>
          </p:nvPr>
        </p:nvSpPr>
        <p:spPr>
          <a:xfrm>
            <a:off x="3666309" y="3716407"/>
            <a:ext cx="2289600" cy="1080000"/>
          </a:xfrm>
          <a:noFill/>
        </p:spPr>
        <p:txBody>
          <a:bodyPr/>
          <a:lstStyle>
            <a:lvl1pPr marL="0" indent="0">
              <a:buNone/>
              <a:defRPr>
                <a:noFill/>
              </a:defRPr>
            </a:lvl1pPr>
          </a:lstStyle>
          <a:p>
            <a:r>
              <a:rPr lang="en-GB"/>
              <a:t>Click icon to add picture</a:t>
            </a:r>
            <a:endParaRPr lang="en-PT" dirty="0"/>
          </a:p>
        </p:txBody>
      </p:sp>
      <p:sp>
        <p:nvSpPr>
          <p:cNvPr id="29" name="Picture Placeholder 2">
            <a:extLst>
              <a:ext uri="{FF2B5EF4-FFF2-40B4-BE49-F238E27FC236}">
                <a16:creationId xmlns:a16="http://schemas.microsoft.com/office/drawing/2014/main" id="{633611EE-9237-E744-9AFE-00AFFE0ECB06}"/>
              </a:ext>
            </a:extLst>
          </p:cNvPr>
          <p:cNvSpPr>
            <a:spLocks noGrp="1"/>
          </p:cNvSpPr>
          <p:nvPr>
            <p:ph type="pic" sz="quarter" idx="42"/>
          </p:nvPr>
        </p:nvSpPr>
        <p:spPr>
          <a:xfrm>
            <a:off x="6252618" y="3716407"/>
            <a:ext cx="2289600" cy="1080000"/>
          </a:xfrm>
          <a:noFill/>
        </p:spPr>
        <p:txBody>
          <a:bodyPr/>
          <a:lstStyle>
            <a:lvl1pPr marL="0" indent="0">
              <a:buNone/>
              <a:defRPr>
                <a:noFill/>
              </a:defRPr>
            </a:lvl1pPr>
          </a:lstStyle>
          <a:p>
            <a:r>
              <a:rPr lang="en-GB"/>
              <a:t>Click icon to add picture</a:t>
            </a:r>
            <a:endParaRPr lang="en-PT" dirty="0"/>
          </a:p>
        </p:txBody>
      </p:sp>
      <p:sp>
        <p:nvSpPr>
          <p:cNvPr id="32" name="Picture Placeholder 2">
            <a:extLst>
              <a:ext uri="{FF2B5EF4-FFF2-40B4-BE49-F238E27FC236}">
                <a16:creationId xmlns:a16="http://schemas.microsoft.com/office/drawing/2014/main" id="{AA75E857-B716-BC40-A09E-D16FDA7F3CE6}"/>
              </a:ext>
            </a:extLst>
          </p:cNvPr>
          <p:cNvSpPr>
            <a:spLocks noGrp="1"/>
          </p:cNvSpPr>
          <p:nvPr>
            <p:ph type="pic" sz="quarter" idx="43"/>
          </p:nvPr>
        </p:nvSpPr>
        <p:spPr>
          <a:xfrm>
            <a:off x="8841600" y="3716407"/>
            <a:ext cx="2289600" cy="1080000"/>
          </a:xfrm>
          <a:noFill/>
        </p:spPr>
        <p:txBody>
          <a:bodyPr/>
          <a:lstStyle>
            <a:lvl1pPr marL="0" indent="0">
              <a:buNone/>
              <a:defRPr>
                <a:noFill/>
              </a:defRPr>
            </a:lvl1pPr>
          </a:lstStyle>
          <a:p>
            <a:r>
              <a:rPr lang="en-GB"/>
              <a:t>Click icon to add picture</a:t>
            </a:r>
            <a:endParaRPr lang="en-PT" dirty="0"/>
          </a:p>
        </p:txBody>
      </p:sp>
      <p:sp>
        <p:nvSpPr>
          <p:cNvPr id="15" name="Text Placeholder 7">
            <a:extLst>
              <a:ext uri="{FF2B5EF4-FFF2-40B4-BE49-F238E27FC236}">
                <a16:creationId xmlns:a16="http://schemas.microsoft.com/office/drawing/2014/main" id="{225BF25A-EAEB-7A47-AF98-B8605EE3A8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6" name="Title 1">
            <a:extLst>
              <a:ext uri="{FF2B5EF4-FFF2-40B4-BE49-F238E27FC236}">
                <a16:creationId xmlns:a16="http://schemas.microsoft.com/office/drawing/2014/main" id="{9CBB35CE-50C6-0846-8434-DFB962523E3F}"/>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C8C7F4C6-73A3-514A-94B5-75CF41FA35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8974539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0_1_Content Grid 6">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1" name="Text Placeholder 7">
            <a:extLst>
              <a:ext uri="{FF2B5EF4-FFF2-40B4-BE49-F238E27FC236}">
                <a16:creationId xmlns:a16="http://schemas.microsoft.com/office/drawing/2014/main" id="{6DE17E62-075A-504D-8851-553C3AA4370E}"/>
              </a:ext>
            </a:extLst>
          </p:cNvPr>
          <p:cNvSpPr>
            <a:spLocks noGrp="1"/>
          </p:cNvSpPr>
          <p:nvPr>
            <p:ph type="body" sz="quarter" idx="32" hasCustomPrompt="1"/>
          </p:nvPr>
        </p:nvSpPr>
        <p:spPr>
          <a:xfrm>
            <a:off x="46151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5" name="Text Placeholder 7">
            <a:extLst>
              <a:ext uri="{FF2B5EF4-FFF2-40B4-BE49-F238E27FC236}">
                <a16:creationId xmlns:a16="http://schemas.microsoft.com/office/drawing/2014/main" id="{354F0F84-4C72-2B45-8421-67AF6C9767C7}"/>
              </a:ext>
            </a:extLst>
          </p:cNvPr>
          <p:cNvSpPr>
            <a:spLocks noGrp="1"/>
          </p:cNvSpPr>
          <p:nvPr>
            <p:ph type="body" sz="quarter" idx="33" hasCustomPrompt="1"/>
          </p:nvPr>
        </p:nvSpPr>
        <p:spPr>
          <a:xfrm>
            <a:off x="46151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6" name="Text Placeholder 7">
            <a:extLst>
              <a:ext uri="{FF2B5EF4-FFF2-40B4-BE49-F238E27FC236}">
                <a16:creationId xmlns:a16="http://schemas.microsoft.com/office/drawing/2014/main" id="{B1EB0EF6-3E97-1C43-AEE5-CAFBB232471D}"/>
              </a:ext>
            </a:extLst>
          </p:cNvPr>
          <p:cNvSpPr>
            <a:spLocks noGrp="1"/>
          </p:cNvSpPr>
          <p:nvPr>
            <p:ph type="body" sz="quarter" idx="34" hasCustomPrompt="1"/>
          </p:nvPr>
        </p:nvSpPr>
        <p:spPr>
          <a:xfrm>
            <a:off x="81503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7" name="Text Placeholder 7">
            <a:extLst>
              <a:ext uri="{FF2B5EF4-FFF2-40B4-BE49-F238E27FC236}">
                <a16:creationId xmlns:a16="http://schemas.microsoft.com/office/drawing/2014/main" id="{D776AAEC-9BBF-4B43-8D9F-3E17E9636C71}"/>
              </a:ext>
            </a:extLst>
          </p:cNvPr>
          <p:cNvSpPr>
            <a:spLocks noGrp="1"/>
          </p:cNvSpPr>
          <p:nvPr>
            <p:ph type="body" sz="quarter" idx="35" hasCustomPrompt="1"/>
          </p:nvPr>
        </p:nvSpPr>
        <p:spPr>
          <a:xfrm>
            <a:off x="81503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25" name="Text Placeholder 7">
            <a:extLst>
              <a:ext uri="{FF2B5EF4-FFF2-40B4-BE49-F238E27FC236}">
                <a16:creationId xmlns:a16="http://schemas.microsoft.com/office/drawing/2014/main" id="{28B56567-6174-3741-8E0E-21503601854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7DC6060D-667D-C24D-A32A-F6C74E8CC0E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4403707B-0BC6-FA48-B11C-B3E36110D2BF}"/>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 name="Picture Placeholder 3">
            <a:extLst>
              <a:ext uri="{FF2B5EF4-FFF2-40B4-BE49-F238E27FC236}">
                <a16:creationId xmlns:a16="http://schemas.microsoft.com/office/drawing/2014/main" id="{6D421D61-0121-B048-BD67-845AB0AE5D30}"/>
              </a:ext>
            </a:extLst>
          </p:cNvPr>
          <p:cNvSpPr>
            <a:spLocks noGrp="1"/>
          </p:cNvSpPr>
          <p:nvPr>
            <p:ph type="pic" sz="quarter" idx="36"/>
          </p:nvPr>
        </p:nvSpPr>
        <p:spPr>
          <a:xfrm>
            <a:off x="1079500" y="1598400"/>
            <a:ext cx="29591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28" name="Picture Placeholder 3">
            <a:extLst>
              <a:ext uri="{FF2B5EF4-FFF2-40B4-BE49-F238E27FC236}">
                <a16:creationId xmlns:a16="http://schemas.microsoft.com/office/drawing/2014/main" id="{27FD90B4-583B-4648-AE73-8D6897B1FB3A}"/>
              </a:ext>
            </a:extLst>
          </p:cNvPr>
          <p:cNvSpPr>
            <a:spLocks noGrp="1"/>
          </p:cNvSpPr>
          <p:nvPr>
            <p:ph type="pic" sz="quarter" idx="37"/>
          </p:nvPr>
        </p:nvSpPr>
        <p:spPr>
          <a:xfrm>
            <a:off x="4615296" y="1598400"/>
            <a:ext cx="29591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32" name="Picture Placeholder 3">
            <a:extLst>
              <a:ext uri="{FF2B5EF4-FFF2-40B4-BE49-F238E27FC236}">
                <a16:creationId xmlns:a16="http://schemas.microsoft.com/office/drawing/2014/main" id="{4AC68B1E-19E8-4F46-A74E-B8B7A6035D82}"/>
              </a:ext>
            </a:extLst>
          </p:cNvPr>
          <p:cNvSpPr>
            <a:spLocks noGrp="1"/>
          </p:cNvSpPr>
          <p:nvPr>
            <p:ph type="pic" sz="quarter" idx="38"/>
          </p:nvPr>
        </p:nvSpPr>
        <p:spPr>
          <a:xfrm>
            <a:off x="8150496" y="1598400"/>
            <a:ext cx="29591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38" name="Picture Placeholder 3">
            <a:extLst>
              <a:ext uri="{FF2B5EF4-FFF2-40B4-BE49-F238E27FC236}">
                <a16:creationId xmlns:a16="http://schemas.microsoft.com/office/drawing/2014/main" id="{EEB1135B-614B-F245-8CFF-E34B033B22D6}"/>
              </a:ext>
            </a:extLst>
          </p:cNvPr>
          <p:cNvSpPr>
            <a:spLocks noGrp="1"/>
          </p:cNvSpPr>
          <p:nvPr>
            <p:ph type="pic" sz="quarter" idx="39"/>
          </p:nvPr>
        </p:nvSpPr>
        <p:spPr>
          <a:xfrm>
            <a:off x="1079500" y="3484800"/>
            <a:ext cx="29591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44" name="Picture Placeholder 3">
            <a:extLst>
              <a:ext uri="{FF2B5EF4-FFF2-40B4-BE49-F238E27FC236}">
                <a16:creationId xmlns:a16="http://schemas.microsoft.com/office/drawing/2014/main" id="{EB084D1E-909E-C840-933A-FB6C55B3C813}"/>
              </a:ext>
            </a:extLst>
          </p:cNvPr>
          <p:cNvSpPr>
            <a:spLocks noGrp="1"/>
          </p:cNvSpPr>
          <p:nvPr>
            <p:ph type="pic" sz="quarter" idx="40"/>
          </p:nvPr>
        </p:nvSpPr>
        <p:spPr>
          <a:xfrm>
            <a:off x="4615296" y="3484800"/>
            <a:ext cx="29591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45" name="Picture Placeholder 3">
            <a:extLst>
              <a:ext uri="{FF2B5EF4-FFF2-40B4-BE49-F238E27FC236}">
                <a16:creationId xmlns:a16="http://schemas.microsoft.com/office/drawing/2014/main" id="{FEA88560-1BD5-CB4A-B93C-3BBBFCD0D6DC}"/>
              </a:ext>
            </a:extLst>
          </p:cNvPr>
          <p:cNvSpPr>
            <a:spLocks noGrp="1"/>
          </p:cNvSpPr>
          <p:nvPr>
            <p:ph type="pic" sz="quarter" idx="41"/>
          </p:nvPr>
        </p:nvSpPr>
        <p:spPr>
          <a:xfrm>
            <a:off x="8150496" y="3484800"/>
            <a:ext cx="2959100" cy="36000"/>
          </a:xfrm>
          <a:solidFill>
            <a:srgbClr val="00DBA9"/>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12187708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2_Content Grid 4">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5" name="Text Placeholder 7">
            <a:extLst>
              <a:ext uri="{FF2B5EF4-FFF2-40B4-BE49-F238E27FC236}">
                <a16:creationId xmlns:a16="http://schemas.microsoft.com/office/drawing/2014/main" id="{A2C398D9-63EB-CF4A-9948-12B38BFB1B92}"/>
              </a:ext>
            </a:extLst>
          </p:cNvPr>
          <p:cNvSpPr>
            <a:spLocks noGrp="1"/>
          </p:cNvSpPr>
          <p:nvPr>
            <p:ph type="body" sz="quarter" idx="32" hasCustomPrompt="1"/>
          </p:nvPr>
        </p:nvSpPr>
        <p:spPr>
          <a:xfrm>
            <a:off x="6382796"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26" name="Text Placeholder 7">
            <a:extLst>
              <a:ext uri="{FF2B5EF4-FFF2-40B4-BE49-F238E27FC236}">
                <a16:creationId xmlns:a16="http://schemas.microsoft.com/office/drawing/2014/main" id="{32694D55-9A3A-884B-BD19-2288DE1FADE0}"/>
              </a:ext>
            </a:extLst>
          </p:cNvPr>
          <p:cNvSpPr>
            <a:spLocks noGrp="1"/>
          </p:cNvSpPr>
          <p:nvPr>
            <p:ph type="body" sz="quarter" idx="33" hasCustomPrompt="1"/>
          </p:nvPr>
        </p:nvSpPr>
        <p:spPr>
          <a:xfrm>
            <a:off x="6382798"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8" name="Text Placeholder 7">
            <a:extLst>
              <a:ext uri="{FF2B5EF4-FFF2-40B4-BE49-F238E27FC236}">
                <a16:creationId xmlns:a16="http://schemas.microsoft.com/office/drawing/2014/main" id="{F9B3C98A-B3B3-124C-9DE4-3316578ECEFB}"/>
              </a:ext>
            </a:extLst>
          </p:cNvPr>
          <p:cNvSpPr>
            <a:spLocks noGrp="1"/>
          </p:cNvSpPr>
          <p:nvPr>
            <p:ph type="body" sz="quarter" idx="34" hasCustomPrompt="1"/>
          </p:nvPr>
        </p:nvSpPr>
        <p:spPr>
          <a:xfrm>
            <a:off x="6382794"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2" name="Text Placeholder 7">
            <a:extLst>
              <a:ext uri="{FF2B5EF4-FFF2-40B4-BE49-F238E27FC236}">
                <a16:creationId xmlns:a16="http://schemas.microsoft.com/office/drawing/2014/main" id="{748293B1-8961-5143-A89F-1AC3C960A340}"/>
              </a:ext>
            </a:extLst>
          </p:cNvPr>
          <p:cNvSpPr>
            <a:spLocks noGrp="1"/>
          </p:cNvSpPr>
          <p:nvPr>
            <p:ph type="body" sz="quarter" idx="35" hasCustomPrompt="1"/>
          </p:nvPr>
        </p:nvSpPr>
        <p:spPr>
          <a:xfrm>
            <a:off x="6382796"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19" name="Text Placeholder 7">
            <a:extLst>
              <a:ext uri="{FF2B5EF4-FFF2-40B4-BE49-F238E27FC236}">
                <a16:creationId xmlns:a16="http://schemas.microsoft.com/office/drawing/2014/main" id="{AFAA0023-01B5-6341-8AA6-0576079490A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4ACC2BB1-332C-3E41-A029-B76CD243CBA4}"/>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B82F30B-06B0-CD4E-B176-E73384D8D12E}"/>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22" name="Picture Placeholder 3">
            <a:extLst>
              <a:ext uri="{FF2B5EF4-FFF2-40B4-BE49-F238E27FC236}">
                <a16:creationId xmlns:a16="http://schemas.microsoft.com/office/drawing/2014/main" id="{B7CFF10E-5B50-7E4C-83A3-C6B196A469E5}"/>
              </a:ext>
            </a:extLst>
          </p:cNvPr>
          <p:cNvSpPr>
            <a:spLocks noGrp="1"/>
          </p:cNvSpPr>
          <p:nvPr>
            <p:ph type="pic" sz="quarter" idx="36"/>
          </p:nvPr>
        </p:nvSpPr>
        <p:spPr>
          <a:xfrm>
            <a:off x="1079500" y="1598400"/>
            <a:ext cx="47268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23" name="Picture Placeholder 3">
            <a:extLst>
              <a:ext uri="{FF2B5EF4-FFF2-40B4-BE49-F238E27FC236}">
                <a16:creationId xmlns:a16="http://schemas.microsoft.com/office/drawing/2014/main" id="{61F3BF72-97B1-194B-ADBF-55DDE817537D}"/>
              </a:ext>
            </a:extLst>
          </p:cNvPr>
          <p:cNvSpPr>
            <a:spLocks noGrp="1"/>
          </p:cNvSpPr>
          <p:nvPr>
            <p:ph type="pic" sz="quarter" idx="37"/>
          </p:nvPr>
        </p:nvSpPr>
        <p:spPr>
          <a:xfrm>
            <a:off x="6382794" y="1598400"/>
            <a:ext cx="47268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24" name="Picture Placeholder 3">
            <a:extLst>
              <a:ext uri="{FF2B5EF4-FFF2-40B4-BE49-F238E27FC236}">
                <a16:creationId xmlns:a16="http://schemas.microsoft.com/office/drawing/2014/main" id="{7C32E413-8352-DE4A-BEBA-C3919EB498AC}"/>
              </a:ext>
            </a:extLst>
          </p:cNvPr>
          <p:cNvSpPr>
            <a:spLocks noGrp="1"/>
          </p:cNvSpPr>
          <p:nvPr>
            <p:ph type="pic" sz="quarter" idx="38"/>
          </p:nvPr>
        </p:nvSpPr>
        <p:spPr>
          <a:xfrm>
            <a:off x="1079500" y="3484800"/>
            <a:ext cx="47268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31" name="Picture Placeholder 3">
            <a:extLst>
              <a:ext uri="{FF2B5EF4-FFF2-40B4-BE49-F238E27FC236}">
                <a16:creationId xmlns:a16="http://schemas.microsoft.com/office/drawing/2014/main" id="{7275B7B6-C981-9344-93D5-AA842ADF2D5D}"/>
              </a:ext>
            </a:extLst>
          </p:cNvPr>
          <p:cNvSpPr>
            <a:spLocks noGrp="1"/>
          </p:cNvSpPr>
          <p:nvPr>
            <p:ph type="pic" sz="quarter" idx="39"/>
          </p:nvPr>
        </p:nvSpPr>
        <p:spPr>
          <a:xfrm>
            <a:off x="6382794" y="3484800"/>
            <a:ext cx="4726800" cy="36000"/>
          </a:xfrm>
          <a:solidFill>
            <a:srgbClr val="00DBA9"/>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16554685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1_Info Table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494186" y="1755524"/>
            <a:ext cx="2570400" cy="834995"/>
          </a:xfrm>
          <a:prstGeom prst="rect">
            <a:avLst/>
          </a:prstGeom>
          <a:solidFill>
            <a:srgbClr val="D1F5EA"/>
          </a:solidFill>
        </p:spPr>
        <p:txBody>
          <a:bodyPr lIns="180000" tIns="180000" rIns="180000" bIns="144000" anchor="t">
            <a:spAutoFit/>
          </a:bodyPr>
          <a:lstStyle>
            <a:lvl1pPr marL="0" indent="0">
              <a:lnSpc>
                <a:spcPct val="100000"/>
              </a:lnSpc>
              <a:buNone/>
              <a:defRPr sz="11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622800" y="2023200"/>
            <a:ext cx="2570400" cy="461665"/>
          </a:xfrm>
        </p:spPr>
        <p:txBody>
          <a:bodyPr wrap="square" anchor="t">
            <a:spAutoFit/>
          </a:bodyPr>
          <a:lstStyle>
            <a:lvl1pPr marL="0" indent="0">
              <a:lnSpc>
                <a:spcPct val="100000"/>
              </a:lnSpc>
              <a:buNone/>
              <a:defRPr sz="2400" b="1" i="0">
                <a:solidFill>
                  <a:srgbClr val="060320"/>
                </a:solidFill>
                <a:latin typeface="Equip Extended" panose="02000503030000020004" pitchFamily="2" charset="77"/>
              </a:defRPr>
            </a:lvl1pPr>
          </a:lstStyle>
          <a:p>
            <a:r>
              <a:rPr lang="en-GB" dirty="0"/>
              <a:t>Edit headline</a:t>
            </a:r>
            <a:endParaRPr lang="en-PT" dirty="0"/>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622215" y="1760771"/>
            <a:ext cx="25704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rgbClr val="060320"/>
                </a:solidFill>
                <a:latin typeface="Equip Extended Light" panose="02000503000000020004" pitchFamily="2" charset="77"/>
              </a:defRPr>
            </a:lvl1pPr>
          </a:lstStyle>
          <a:p>
            <a:pPr lvl="0"/>
            <a:r>
              <a:rPr lang="en-GB" dirty="0"/>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3494186" y="2590519"/>
            <a:ext cx="2570400" cy="2998800"/>
          </a:xfrm>
          <a:prstGeom prst="rect">
            <a:avLst/>
          </a:prstGeom>
          <a:solidFill>
            <a:srgbClr val="D1F5EA"/>
          </a:solidFill>
        </p:spPr>
        <p:txBody>
          <a:bodyPr lIns="180000" tIns="180000" rIns="180000" bIns="144000" anchor="t">
            <a:noAutofit/>
          </a:bodyPr>
          <a:lstStyle>
            <a:lvl1pPr marL="171450" indent="-171450">
              <a:lnSpc>
                <a:spcPct val="100000"/>
              </a:lnSpc>
              <a:buFont typeface="Arial" panose="020B0604020202020204" pitchFamily="34" charset="0"/>
              <a:buChar char="•"/>
              <a:defRPr sz="11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62085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893A5"/>
                </a:solidFill>
                <a:latin typeface="Equip Extended" panose="02000503030000020004" pitchFamily="2" charset="77"/>
              </a:defRPr>
            </a:lvl1pPr>
          </a:lstStyle>
          <a:p>
            <a:pPr lvl="0"/>
            <a:r>
              <a:rPr lang="en-GB" dirty="0"/>
              <a:t>The word "technology" can also be used to refer to a collection of techniques</a:t>
            </a:r>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62085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89229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594A7"/>
                </a:solidFill>
                <a:latin typeface="Equip Extended" panose="02000503030000020004" pitchFamily="2" charset="77"/>
              </a:defRPr>
            </a:lvl1pPr>
          </a:lstStyle>
          <a:p>
            <a:pPr lvl="0"/>
            <a:r>
              <a:rPr lang="en-GB" dirty="0"/>
              <a:t>The word "technology" can also be used to refer to a collection of techniques</a:t>
            </a:r>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89229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7" name="Text Placeholder 7">
            <a:extLst>
              <a:ext uri="{FF2B5EF4-FFF2-40B4-BE49-F238E27FC236}">
                <a16:creationId xmlns:a16="http://schemas.microsoft.com/office/drawing/2014/main" id="{E06D7953-ED67-374B-8B1C-AD763AE9135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 name="Picture Placeholder 3">
            <a:extLst>
              <a:ext uri="{FF2B5EF4-FFF2-40B4-BE49-F238E27FC236}">
                <a16:creationId xmlns:a16="http://schemas.microsoft.com/office/drawing/2014/main" id="{6E557678-5DDA-004C-90E3-6DAE794DB6AD}"/>
              </a:ext>
            </a:extLst>
          </p:cNvPr>
          <p:cNvSpPr>
            <a:spLocks noGrp="1"/>
          </p:cNvSpPr>
          <p:nvPr>
            <p:ph type="pic" sz="quarter" idx="38"/>
          </p:nvPr>
        </p:nvSpPr>
        <p:spPr>
          <a:xfrm>
            <a:off x="3494186" y="1720800"/>
            <a:ext cx="25704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28" name="Picture Placeholder 3">
            <a:extLst>
              <a:ext uri="{FF2B5EF4-FFF2-40B4-BE49-F238E27FC236}">
                <a16:creationId xmlns:a16="http://schemas.microsoft.com/office/drawing/2014/main" id="{F1C6D9D5-EFBD-CB42-906F-B6FD0714F850}"/>
              </a:ext>
            </a:extLst>
          </p:cNvPr>
          <p:cNvSpPr>
            <a:spLocks noGrp="1"/>
          </p:cNvSpPr>
          <p:nvPr>
            <p:ph type="pic" sz="quarter" idx="39"/>
          </p:nvPr>
        </p:nvSpPr>
        <p:spPr>
          <a:xfrm>
            <a:off x="6208586" y="1720800"/>
            <a:ext cx="2570400" cy="36000"/>
          </a:xfrm>
          <a:solidFill>
            <a:srgbClr val="8594A7"/>
          </a:solidFill>
        </p:spPr>
        <p:txBody>
          <a:bodyPr/>
          <a:lstStyle>
            <a:lvl1pPr marL="0" indent="0">
              <a:buNone/>
              <a:defRPr>
                <a:noFill/>
              </a:defRPr>
            </a:lvl1pPr>
          </a:lstStyle>
          <a:p>
            <a:r>
              <a:rPr lang="en-GB"/>
              <a:t>Click icon to add picture</a:t>
            </a:r>
            <a:endParaRPr lang="en-PT" dirty="0"/>
          </a:p>
        </p:txBody>
      </p:sp>
      <p:sp>
        <p:nvSpPr>
          <p:cNvPr id="29" name="Picture Placeholder 3">
            <a:extLst>
              <a:ext uri="{FF2B5EF4-FFF2-40B4-BE49-F238E27FC236}">
                <a16:creationId xmlns:a16="http://schemas.microsoft.com/office/drawing/2014/main" id="{5BDEBBA4-ACDE-EB4B-9290-5F26AF8BDAE0}"/>
              </a:ext>
            </a:extLst>
          </p:cNvPr>
          <p:cNvSpPr>
            <a:spLocks noGrp="1"/>
          </p:cNvSpPr>
          <p:nvPr>
            <p:ph type="pic" sz="quarter" idx="40"/>
          </p:nvPr>
        </p:nvSpPr>
        <p:spPr>
          <a:xfrm>
            <a:off x="8922986" y="1720800"/>
            <a:ext cx="2570400" cy="36000"/>
          </a:xfrm>
          <a:solidFill>
            <a:srgbClr val="8594A7"/>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20169647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1_1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622215" y="2153053"/>
            <a:ext cx="43380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chemeClr val="tx1"/>
                </a:solidFill>
                <a:latin typeface="Equip Extended" panose="02000503030000020004" pitchFamily="2" charset="77"/>
              </a:defRPr>
            </a:lvl1pPr>
          </a:lstStyle>
          <a:p>
            <a:pPr lvl="0"/>
            <a:r>
              <a:rPr lang="en-GB" dirty="0"/>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a:stretch>
            <a:fillRect/>
          </a:stretch>
        </p:blipFill>
        <p:spPr>
          <a:xfrm rot="16692">
            <a:off x="8079122" y="1651243"/>
            <a:ext cx="1036144" cy="85114"/>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6993386" y="983284"/>
            <a:ext cx="3240000" cy="334313"/>
          </a:xfrm>
          <a:prstGeom prst="rect">
            <a:avLst/>
          </a:prstGeom>
        </p:spPr>
        <p:txBody>
          <a:bodyPr wrap="square" tIns="72000" numCol="1" spcCol="720000" anchor="t">
            <a:spAutoFit/>
          </a:bodyPr>
          <a:lstStyle>
            <a:lvl1pPr marL="0" indent="0" algn="ctr">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6E42A130-2E6F-CE48-9410-7FB48483782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5679386" y="2153052"/>
            <a:ext cx="2934000" cy="792000"/>
          </a:xfrm>
          <a:prstGeom prst="rect">
            <a:avLst/>
          </a:prstGeom>
          <a:solidFill>
            <a:srgbClr val="0C294D"/>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8613386" y="2153052"/>
            <a:ext cx="2880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5679385" y="3067456"/>
            <a:ext cx="2934000" cy="792000"/>
          </a:xfrm>
          <a:prstGeom prst="rect">
            <a:avLst/>
          </a:prstGeom>
          <a:solidFill>
            <a:srgbClr val="005565"/>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8560800" y="3067456"/>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5679385" y="3981860"/>
            <a:ext cx="2934000" cy="792000"/>
          </a:xfrm>
          <a:prstGeom prst="rect">
            <a:avLst/>
          </a:prstGeom>
          <a:solidFill>
            <a:srgbClr val="00827C"/>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8560800" y="3981860"/>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5679385" y="4896264"/>
            <a:ext cx="2934000" cy="792000"/>
          </a:xfrm>
          <a:prstGeom prst="rect">
            <a:avLst/>
          </a:prstGeom>
          <a:solidFill>
            <a:srgbClr val="00AE93"/>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8560800" y="4896264"/>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626400" y="481125"/>
            <a:ext cx="4333814"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626401" y="930188"/>
            <a:ext cx="4333814"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8236800" y="2225052"/>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8236800" y="3140439"/>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8236800" y="4056247"/>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8236800" y="4970651"/>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Tree>
    <p:extLst>
      <p:ext uri="{BB962C8B-B14F-4D97-AF65-F5344CB8AC3E}">
        <p14:creationId xmlns:p14="http://schemas.microsoft.com/office/powerpoint/2010/main" val="2189439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2_1_Quotes Blue">
    <p:bg>
      <p:bgPr>
        <a:solidFill>
          <a:srgbClr val="09294D"/>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0346834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2_2_Quotes Purple">
    <p:bg>
      <p:bgPr>
        <a:solidFill>
          <a:srgbClr val="2E008B"/>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3997490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2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rgbClr val="092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9390767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4_Info Quotes Purp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rgbClr val="2E0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62704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2_Section Big Title Blue">
    <p:bg>
      <p:bgPr>
        <a:solidFill>
          <a:srgbClr val="09294D"/>
        </a:solidFill>
        <a:effectLst/>
      </p:bgPr>
    </p:bg>
    <p:spTree>
      <p:nvGrpSpPr>
        <p:cNvPr id="1" name=""/>
        <p:cNvGrpSpPr/>
        <p:nvPr/>
      </p:nvGrpSpPr>
      <p:grpSpPr>
        <a:xfrm>
          <a:off x="0" y="0"/>
          <a:ext cx="0" cy="0"/>
          <a:chOff x="0" y="0"/>
          <a:chExt cx="0" cy="0"/>
        </a:xfrm>
      </p:grpSpPr>
      <p:pic>
        <p:nvPicPr>
          <p:cNvPr id="8" name="r1Artboard 3 copy 7edsw.pdf" descr="r1Artboard 3 copy 7edsw.pdf">
            <a:extLst>
              <a:ext uri="{FF2B5EF4-FFF2-40B4-BE49-F238E27FC236}">
                <a16:creationId xmlns:a16="http://schemas.microsoft.com/office/drawing/2014/main" id="{DB2CB175-7699-BF45-8858-F8C4DBF892A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12" name="Title 1">
            <a:extLst>
              <a:ext uri="{FF2B5EF4-FFF2-40B4-BE49-F238E27FC236}">
                <a16:creationId xmlns:a16="http://schemas.microsoft.com/office/drawing/2014/main" id="{29D59645-33BD-F041-9140-5802DD717353}"/>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bg1"/>
                </a:solidFill>
                <a:latin typeface="Equip Extended" panose="02000503030000020004" pitchFamily="2" charset="77"/>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3DA0C077-5EC7-6940-8AED-92F032F44DAA}"/>
              </a:ext>
            </a:extLst>
          </p:cNvPr>
          <p:cNvSpPr>
            <a:spLocks noGrp="1"/>
          </p:cNvSpPr>
          <p:nvPr>
            <p:ph type="body" sz="quarter" idx="12" hasCustomPrompt="1"/>
          </p:nvPr>
        </p:nvSpPr>
        <p:spPr>
          <a:xfrm>
            <a:off x="639386" y="4407492"/>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211323418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1_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4968000" y="2184640"/>
            <a:ext cx="5497200" cy="549757"/>
          </a:xfrm>
          <a:prstGeom prst="rect">
            <a:avLst/>
          </a:prstGeom>
        </p:spPr>
        <p:txBody>
          <a:bodyPr wrap="square" tIns="72000" anchor="b">
            <a:spAutoFit/>
          </a:bodyPr>
          <a:lstStyle>
            <a:lvl1pPr>
              <a:lnSpc>
                <a:spcPct val="100000"/>
              </a:lnSpc>
              <a:defRPr sz="2800" b="1" i="0">
                <a:solidFill>
                  <a:schemeClr val="tx1"/>
                </a:solidFill>
                <a:latin typeface="Equip Extended" panose="02000503030000020004" pitchFamily="2" charset="77"/>
              </a:defRPr>
            </a:lvl1pPr>
          </a:lstStyle>
          <a:p>
            <a:r>
              <a:rPr lang="en-GB" dirty="0"/>
              <a:t>Edit presenter name</a:t>
            </a:r>
            <a:endParaRPr lang="en-PT" dirty="0"/>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1728000" y="1497600"/>
            <a:ext cx="2880000" cy="2880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4968000" y="2877957"/>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4968000" y="3233749"/>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4968000" y="3589541"/>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social networks</a:t>
            </a:r>
          </a:p>
        </p:txBody>
      </p:sp>
      <p:sp>
        <p:nvSpPr>
          <p:cNvPr id="27" name="Text Placeholder 7">
            <a:extLst>
              <a:ext uri="{FF2B5EF4-FFF2-40B4-BE49-F238E27FC236}">
                <a16:creationId xmlns:a16="http://schemas.microsoft.com/office/drawing/2014/main" id="{ED6B39CA-A771-B745-857C-F277952DE3B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3590941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1_Thank You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4026"/>
            <a:ext cx="2894399" cy="509948"/>
          </a:xfrm>
          <a:prstGeom prst="rect">
            <a:avLst/>
          </a:prstGeom>
        </p:spPr>
        <p:txBody>
          <a:bodyPr wrap="square" anchor="ctr">
            <a:spAutoFit/>
          </a:bodyPr>
          <a:lstStyle>
            <a:lvl1pPr>
              <a:lnSpc>
                <a:spcPct val="80000"/>
              </a:lnSpc>
              <a:defRPr sz="3200" b="0" i="0">
                <a:solidFill>
                  <a:schemeClr val="tx1"/>
                </a:solidFill>
                <a:latin typeface="Equip Extended Medium" panose="0200060300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tx1"/>
                </a:solidFill>
                <a:latin typeface="Equip Extended Light" panose="02000503000000020004" pitchFamily="2" charset="77"/>
              </a:defRPr>
            </a:lvl1pPr>
          </a:lstStyle>
          <a:p>
            <a:pPr lvl="0"/>
            <a:r>
              <a:rPr lang="en-GB" dirty="0"/>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25662402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4_2_Thank You Blue">
    <p:bg>
      <p:bgPr>
        <a:solidFill>
          <a:schemeClr val="tx2"/>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accent3"/>
                </a:solidFill>
                <a:latin typeface="Equip Extended Light" panose="02000503000000020004" pitchFamily="2" charset="77"/>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3400"/>
            <a:ext cx="2894399" cy="511200"/>
          </a:xfrm>
          <a:prstGeom prst="rect">
            <a:avLst/>
          </a:prstGeom>
        </p:spPr>
        <p:txBody>
          <a:bodyPr wrap="square" anchor="ctr">
            <a:spAutoFit/>
          </a:bodyPr>
          <a:lstStyle>
            <a:lvl1pPr>
              <a:lnSpc>
                <a:spcPct val="80000"/>
              </a:lnSpc>
              <a:defRPr sz="3200" b="0" i="0">
                <a:solidFill>
                  <a:schemeClr val="bg1"/>
                </a:solidFill>
                <a:latin typeface="Equip Extended Medium" panose="0200060300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bg1"/>
                </a:solidFill>
                <a:latin typeface="Equip Extended Light" panose="02000503000000020004" pitchFamily="2" charset="77"/>
              </a:defRPr>
            </a:lvl1pPr>
          </a:lstStyle>
          <a:p>
            <a:pPr lvl="0"/>
            <a:r>
              <a:rPr lang="en-GB" dirty="0"/>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311696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3_Section Big Title Green">
    <p:bg>
      <p:bgPr>
        <a:solidFill>
          <a:srgbClr val="00DBA9"/>
        </a:solidFill>
        <a:effectLst/>
      </p:bgPr>
    </p:bg>
    <p:spTree>
      <p:nvGrpSpPr>
        <p:cNvPr id="1" name=""/>
        <p:cNvGrpSpPr/>
        <p:nvPr/>
      </p:nvGrpSpPr>
      <p:grpSpPr>
        <a:xfrm>
          <a:off x="0" y="0"/>
          <a:ext cx="0" cy="0"/>
          <a:chOff x="0" y="0"/>
          <a:chExt cx="0" cy="0"/>
        </a:xfrm>
      </p:grpSpPr>
      <p:pic>
        <p:nvPicPr>
          <p:cNvPr id="11" name="r1Artboard 3 copy 34edsw.pdf">
            <a:extLst>
              <a:ext uri="{FF2B5EF4-FFF2-40B4-BE49-F238E27FC236}">
                <a16:creationId xmlns:a16="http://schemas.microsoft.com/office/drawing/2014/main" id="{46733C63-EC4A-6C4E-97F9-41C4DCCF3213}"/>
              </a:ext>
            </a:extLst>
          </p:cNvPr>
          <p:cNvPicPr>
            <a:picLocks noChangeAspect="1"/>
          </p:cNvPicPr>
          <p:nvPr userDrawn="1"/>
        </p:nvPicPr>
        <p:blipFill rotWithShape="1">
          <a:blip r:embed="rId2">
            <a:alphaModFix amt="5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dirty="0"/>
              <a:t>Edit title</a:t>
            </a:r>
            <a:endParaRPr lang="en-PT" dirty="0"/>
          </a:p>
        </p:txBody>
      </p:sp>
      <p:pic>
        <p:nvPicPr>
          <p:cNvPr id="10" name="Graphic 9">
            <a:extLst>
              <a:ext uri="{FF2B5EF4-FFF2-40B4-BE49-F238E27FC236}">
                <a16:creationId xmlns:a16="http://schemas.microsoft.com/office/drawing/2014/main" id="{D6517F54-B2B2-8E4D-BE47-0A3FBD6DEE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37600" y="0"/>
            <a:ext cx="1982400" cy="1486800"/>
          </a:xfrm>
          <a:prstGeom prst="rect">
            <a:avLst/>
          </a:prstGeom>
        </p:spPr>
      </p:pic>
      <p:sp>
        <p:nvSpPr>
          <p:cNvPr id="8" name="Text Placeholder 7">
            <a:extLst>
              <a:ext uri="{FF2B5EF4-FFF2-40B4-BE49-F238E27FC236}">
                <a16:creationId xmlns:a16="http://schemas.microsoft.com/office/drawing/2014/main" id="{92A0AF52-A383-8B4C-BAF5-8094DCFA20E7}"/>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003939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4_Section Big 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3070934"/>
            <a:ext cx="9767782" cy="1032014"/>
          </a:xfrm>
          <a:prstGeom prst="rect">
            <a:avLst/>
          </a:prstGeom>
        </p:spPr>
        <p:txBody>
          <a:bodyPr anchor="ctr">
            <a:spAutoFit/>
          </a:bodyPr>
          <a:lstStyle>
            <a:lvl1pPr>
              <a:lnSpc>
                <a:spcPct val="80000"/>
              </a:lnSpc>
              <a:defRPr sz="7200" b="1" i="0">
                <a:solidFill>
                  <a:schemeClr val="bg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639386" y="44074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3258412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1_Section Small Title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632285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2_Section Small Title Blue">
    <p:bg>
      <p:bgPr>
        <a:solidFill>
          <a:srgbClr val="09294D"/>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394375968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1B91D-EC1D-C843-823A-8776341F18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PT" dirty="0"/>
          </a:p>
        </p:txBody>
      </p:sp>
      <p:sp>
        <p:nvSpPr>
          <p:cNvPr id="3" name="Text Placeholder 2">
            <a:extLst>
              <a:ext uri="{FF2B5EF4-FFF2-40B4-BE49-F238E27FC236}">
                <a16:creationId xmlns:a16="http://schemas.microsoft.com/office/drawing/2014/main" id="{F6CC87E8-CF73-C446-AD4C-FCBF625077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dirty="0"/>
          </a:p>
        </p:txBody>
      </p:sp>
      <p:sp>
        <p:nvSpPr>
          <p:cNvPr id="4" name="Date Placeholder 3">
            <a:extLst>
              <a:ext uri="{FF2B5EF4-FFF2-40B4-BE49-F238E27FC236}">
                <a16:creationId xmlns:a16="http://schemas.microsoft.com/office/drawing/2014/main" id="{0A4DDBE4-667A-DD46-B17B-E7CB94041C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b="0" i="0">
                <a:solidFill>
                  <a:schemeClr val="tx1"/>
                </a:solidFill>
                <a:latin typeface="Equip Light" panose="02000503000000020004" pitchFamily="2" charset="77"/>
              </a:defRPr>
            </a:lvl1pPr>
          </a:lstStyle>
          <a:p>
            <a:fld id="{EFC80696-FAF8-7A43-A227-9407CAA5A0D1}" type="datetimeFigureOut">
              <a:rPr lang="en-PT" smtClean="0"/>
              <a:pPr/>
              <a:t>1/10/21</a:t>
            </a:fld>
            <a:endParaRPr lang="en-PT" dirty="0"/>
          </a:p>
        </p:txBody>
      </p:sp>
      <p:sp>
        <p:nvSpPr>
          <p:cNvPr id="5" name="Footer Placeholder 4">
            <a:extLst>
              <a:ext uri="{FF2B5EF4-FFF2-40B4-BE49-F238E27FC236}">
                <a16:creationId xmlns:a16="http://schemas.microsoft.com/office/drawing/2014/main" id="{898C6307-2D61-374D-941C-ED8DED0E48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b="0" i="0">
                <a:solidFill>
                  <a:schemeClr val="tx1"/>
                </a:solidFill>
                <a:latin typeface="Equip Light" panose="02000503000000020004" pitchFamily="2" charset="77"/>
              </a:defRPr>
            </a:lvl1pPr>
          </a:lstStyle>
          <a:p>
            <a:endParaRPr lang="en-PT"/>
          </a:p>
        </p:txBody>
      </p:sp>
      <p:sp>
        <p:nvSpPr>
          <p:cNvPr id="6" name="Slide Number Placeholder 5">
            <a:extLst>
              <a:ext uri="{FF2B5EF4-FFF2-40B4-BE49-F238E27FC236}">
                <a16:creationId xmlns:a16="http://schemas.microsoft.com/office/drawing/2014/main" id="{031F51C9-0908-E04C-899D-AF69692CE7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b="0" i="0">
                <a:solidFill>
                  <a:schemeClr val="tx1"/>
                </a:solidFill>
                <a:latin typeface="Equip Light" panose="02000503000000020004" pitchFamily="2" charset="77"/>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1790122758"/>
      </p:ext>
    </p:extLst>
  </p:cSld>
  <p:clrMap bg1="lt1" tx1="dk1" bg2="lt2" tx2="dk2" accent1="accent1" accent2="accent2" accent3="accent3" accent4="accent4" accent5="accent5" accent6="accent6" hlink="hlink" folHlink="folHlink"/>
  <p:sldLayoutIdLst>
    <p:sldLayoutId id="2147483649" r:id="rId1"/>
    <p:sldLayoutId id="2147483692" r:id="rId2"/>
    <p:sldLayoutId id="2147483728" r:id="rId3"/>
    <p:sldLayoutId id="2147483684" r:id="rId4"/>
    <p:sldLayoutId id="2147483663" r:id="rId5"/>
    <p:sldLayoutId id="2147483729" r:id="rId6"/>
    <p:sldLayoutId id="2147483662" r:id="rId7"/>
    <p:sldLayoutId id="2147483661" r:id="rId8"/>
    <p:sldLayoutId id="2147483688" r:id="rId9"/>
    <p:sldLayoutId id="2147483731" r:id="rId10"/>
    <p:sldLayoutId id="2147483689" r:id="rId11"/>
    <p:sldLayoutId id="2147483660" r:id="rId12"/>
    <p:sldLayoutId id="2147483739" r:id="rId13"/>
    <p:sldLayoutId id="2147483697" r:id="rId14"/>
    <p:sldLayoutId id="2147483698" r:id="rId15"/>
    <p:sldLayoutId id="2147483682" r:id="rId16"/>
    <p:sldLayoutId id="2147483741" r:id="rId17"/>
    <p:sldLayoutId id="2147483696" r:id="rId18"/>
    <p:sldLayoutId id="2147483733" r:id="rId19"/>
    <p:sldLayoutId id="2147483701" r:id="rId20"/>
    <p:sldLayoutId id="2147483702" r:id="rId21"/>
    <p:sldLayoutId id="2147483703" r:id="rId22"/>
    <p:sldLayoutId id="2147483711" r:id="rId23"/>
    <p:sldLayoutId id="2147483712" r:id="rId24"/>
    <p:sldLayoutId id="2147483707" r:id="rId25"/>
    <p:sldLayoutId id="2147483708" r:id="rId26"/>
    <p:sldLayoutId id="2147483705" r:id="rId27"/>
    <p:sldLayoutId id="2147483706" r:id="rId28"/>
    <p:sldLayoutId id="2147483709" r:id="rId29"/>
    <p:sldLayoutId id="2147483710" r:id="rId30"/>
    <p:sldLayoutId id="2147483685" r:id="rId31"/>
    <p:sldLayoutId id="2147483719" r:id="rId32"/>
    <p:sldLayoutId id="2147483681" r:id="rId33"/>
    <p:sldLayoutId id="2147483740" r:id="rId34"/>
    <p:sldLayoutId id="2147483678" r:id="rId35"/>
    <p:sldLayoutId id="2147483720" r:id="rId36"/>
    <p:sldLayoutId id="2147483679" r:id="rId37"/>
    <p:sldLayoutId id="2147483680" r:id="rId38"/>
    <p:sldLayoutId id="2147483715" r:id="rId39"/>
    <p:sldLayoutId id="2147483716" r:id="rId40"/>
    <p:sldLayoutId id="2147483717" r:id="rId41"/>
    <p:sldLayoutId id="2147483722" r:id="rId42"/>
    <p:sldLayoutId id="2147483723" r:id="rId43"/>
    <p:sldLayoutId id="2147483727" r:id="rId44"/>
    <p:sldLayoutId id="2147483724" r:id="rId45"/>
    <p:sldLayoutId id="2147483736" r:id="rId46"/>
    <p:sldLayoutId id="2147483725" r:id="rId47"/>
    <p:sldLayoutId id="2147483726" r:id="rId48"/>
    <p:sldLayoutId id="2147483737" r:id="rId49"/>
    <p:sldLayoutId id="2147483721" r:id="rId50"/>
    <p:sldLayoutId id="2147483686" r:id="rId51"/>
    <p:sldLayoutId id="2147483687" r:id="rId52"/>
  </p:sldLayoutIdLst>
  <p:txStyles>
    <p:titleStyle>
      <a:lvl1pPr algn="l" defTabSz="914400" rtl="0" eaLnBrk="1" latinLnBrk="0" hangingPunct="1">
        <a:lnSpc>
          <a:spcPct val="90000"/>
        </a:lnSpc>
        <a:spcBef>
          <a:spcPct val="0"/>
        </a:spcBef>
        <a:buNone/>
        <a:defRPr sz="3200" b="1" i="0" kern="1200">
          <a:solidFill>
            <a:srgbClr val="06041F"/>
          </a:solidFill>
          <a:latin typeface="Equip Extended" panose="02000503030000020004" pitchFamily="2" charset="77"/>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41F"/>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2.xml"/><Relationship Id="rId4" Type="http://schemas.openxmlformats.org/officeDocument/2006/relationships/hyperlink" Target="https://github.com/innovation-stack/tsc-freshers-6th-Jan-2021"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9B7F3-C7CE-DD42-9D88-3CE35DF108EF}"/>
              </a:ext>
            </a:extLst>
          </p:cNvPr>
          <p:cNvSpPr>
            <a:spLocks noGrp="1"/>
          </p:cNvSpPr>
          <p:nvPr>
            <p:ph type="title"/>
          </p:nvPr>
        </p:nvSpPr>
        <p:spPr/>
        <p:txBody>
          <a:bodyPr/>
          <a:lstStyle/>
          <a:p>
            <a:r>
              <a:rPr lang="en-US" dirty="0"/>
              <a:t>Angular Fundamentals</a:t>
            </a:r>
          </a:p>
        </p:txBody>
      </p:sp>
      <p:sp>
        <p:nvSpPr>
          <p:cNvPr id="4" name="Text Placeholder 3">
            <a:extLst>
              <a:ext uri="{FF2B5EF4-FFF2-40B4-BE49-F238E27FC236}">
                <a16:creationId xmlns:a16="http://schemas.microsoft.com/office/drawing/2014/main" id="{E8D90CAA-719F-0B41-9CDC-1B66F22D8DFF}"/>
              </a:ext>
            </a:extLst>
          </p:cNvPr>
          <p:cNvSpPr>
            <a:spLocks noGrp="1"/>
          </p:cNvSpPr>
          <p:nvPr>
            <p:ph type="body" sz="quarter" idx="31"/>
          </p:nvPr>
        </p:nvSpPr>
        <p:spPr/>
        <p:txBody>
          <a:bodyPr/>
          <a:lstStyle/>
          <a:p>
            <a:r>
              <a:rPr lang="en-US" dirty="0"/>
              <a:t>Anup Vasudeva</a:t>
            </a:r>
          </a:p>
        </p:txBody>
      </p:sp>
      <p:pic>
        <p:nvPicPr>
          <p:cNvPr id="7" name="Picture Placeholder 6">
            <a:extLst>
              <a:ext uri="{FF2B5EF4-FFF2-40B4-BE49-F238E27FC236}">
                <a16:creationId xmlns:a16="http://schemas.microsoft.com/office/drawing/2014/main" id="{B986E16F-9524-DB40-A31C-D920260568EE}"/>
              </a:ext>
            </a:extLst>
          </p:cNvPr>
          <p:cNvPicPr>
            <a:picLocks noGrp="1" noChangeAspect="1"/>
          </p:cNvPicPr>
          <p:nvPr>
            <p:ph type="pic" sz="quarter" idx="33"/>
          </p:nvPr>
        </p:nvPicPr>
        <p:blipFill>
          <a:blip r:embed="rId2">
            <a:extLst>
              <a:ext uri="{96DAC541-7B7A-43D3-8B79-37D633B846F1}">
                <asvg:svgBlip xmlns:asvg="http://schemas.microsoft.com/office/drawing/2016/SVG/main" r:embed="rId3"/>
              </a:ext>
            </a:extLst>
          </a:blip>
          <a:srcRect l="28" r="28"/>
          <a:stretch>
            <a:fillRect/>
          </a:stretch>
        </p:blipFill>
        <p:spPr/>
      </p:pic>
    </p:spTree>
    <p:extLst>
      <p:ext uri="{BB962C8B-B14F-4D97-AF65-F5344CB8AC3E}">
        <p14:creationId xmlns:p14="http://schemas.microsoft.com/office/powerpoint/2010/main" val="3934531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9DE8A3-6A38-4C4A-9EEF-14AC7345EB5E}"/>
              </a:ext>
            </a:extLst>
          </p:cNvPr>
          <p:cNvSpPr>
            <a:spLocks noGrp="1"/>
          </p:cNvSpPr>
          <p:nvPr>
            <p:ph type="body" sz="quarter" idx="31"/>
          </p:nvPr>
        </p:nvSpPr>
        <p:spPr>
          <a:xfrm>
            <a:off x="733726" y="1704657"/>
            <a:ext cx="3400952" cy="1709049"/>
          </a:xfrm>
        </p:spPr>
        <p:txBody>
          <a:bodyPr/>
          <a:lstStyle/>
          <a:p>
            <a:r>
              <a:rPr lang="en-US" sz="1400" dirty="0"/>
              <a:t>Single Page App</a:t>
            </a:r>
          </a:p>
          <a:p>
            <a:r>
              <a:rPr lang="en-US" sz="1400" dirty="0"/>
              <a:t>Components</a:t>
            </a:r>
          </a:p>
          <a:p>
            <a:r>
              <a:rPr lang="en-US" sz="1400" dirty="0"/>
              <a:t>Routing, part-1</a:t>
            </a:r>
          </a:p>
          <a:p>
            <a:r>
              <a:rPr lang="en-US" sz="1400" dirty="0"/>
              <a:t>Built-in directives</a:t>
            </a:r>
          </a:p>
          <a:p>
            <a:r>
              <a:rPr lang="en-US" sz="1400" dirty="0"/>
              <a:t>Built-in and custom pipes</a:t>
            </a:r>
          </a:p>
        </p:txBody>
      </p:sp>
      <p:sp>
        <p:nvSpPr>
          <p:cNvPr id="6" name="Text Placeholder 5">
            <a:extLst>
              <a:ext uri="{FF2B5EF4-FFF2-40B4-BE49-F238E27FC236}">
                <a16:creationId xmlns:a16="http://schemas.microsoft.com/office/drawing/2014/main" id="{D33E0AD0-A72C-1446-8085-E6C2DD7CE9D6}"/>
              </a:ext>
            </a:extLst>
          </p:cNvPr>
          <p:cNvSpPr>
            <a:spLocks noGrp="1"/>
          </p:cNvSpPr>
          <p:nvPr>
            <p:ph type="body" sz="quarter" idx="10"/>
          </p:nvPr>
        </p:nvSpPr>
        <p:spPr/>
        <p:txBody>
          <a:bodyPr/>
          <a:lstStyle/>
          <a:p>
            <a:endParaRPr lang="en-PT"/>
          </a:p>
        </p:txBody>
      </p:sp>
      <p:sp>
        <p:nvSpPr>
          <p:cNvPr id="7" name="Title 6">
            <a:extLst>
              <a:ext uri="{FF2B5EF4-FFF2-40B4-BE49-F238E27FC236}">
                <a16:creationId xmlns:a16="http://schemas.microsoft.com/office/drawing/2014/main" id="{1B5FA952-9CFE-8740-91D2-B475874D849E}"/>
              </a:ext>
            </a:extLst>
          </p:cNvPr>
          <p:cNvSpPr>
            <a:spLocks noGrp="1"/>
          </p:cNvSpPr>
          <p:nvPr>
            <p:ph type="title"/>
          </p:nvPr>
        </p:nvSpPr>
        <p:spPr>
          <a:xfrm>
            <a:off x="626397" y="481125"/>
            <a:ext cx="9220129" cy="488201"/>
          </a:xfrm>
        </p:spPr>
        <p:txBody>
          <a:bodyPr/>
          <a:lstStyle/>
          <a:p>
            <a:r>
              <a:rPr lang="en-US" dirty="0"/>
              <a:t>Agenda</a:t>
            </a:r>
            <a:endParaRPr lang="en-PT"/>
          </a:p>
        </p:txBody>
      </p:sp>
      <p:sp>
        <p:nvSpPr>
          <p:cNvPr id="5" name="Text Placeholder 1">
            <a:extLst>
              <a:ext uri="{FF2B5EF4-FFF2-40B4-BE49-F238E27FC236}">
                <a16:creationId xmlns:a16="http://schemas.microsoft.com/office/drawing/2014/main" id="{9B495761-C104-424C-8140-0D9F979C0832}"/>
              </a:ext>
            </a:extLst>
          </p:cNvPr>
          <p:cNvSpPr txBox="1">
            <a:spLocks/>
          </p:cNvSpPr>
          <p:nvPr/>
        </p:nvSpPr>
        <p:spPr>
          <a:xfrm>
            <a:off x="4945708" y="1702442"/>
            <a:ext cx="3828177" cy="1365365"/>
          </a:xfrm>
          <a:prstGeom prst="rect">
            <a:avLst/>
          </a:prstGeom>
        </p:spPr>
        <p:txBody>
          <a:bodyPr vert="horz" wrap="square" lIns="91440" tIns="72000" rIns="91440" bIns="45720" numCol="1" spcCol="720000" rtlCol="0" anchor="t">
            <a:spAutoFit/>
          </a:bodyPr>
          <a:lstStyle>
            <a:lvl1pPr marL="171450" indent="-171450" algn="l" defTabSz="914400" rtl="0" eaLnBrk="1" latinLnBrk="0" hangingPunct="1">
              <a:lnSpc>
                <a:spcPct val="100000"/>
              </a:lnSpc>
              <a:spcBef>
                <a:spcPts val="1000"/>
              </a:spcBef>
              <a:buClr>
                <a:schemeClr val="accent1"/>
              </a:buClr>
              <a:buFont typeface="Arial" panose="020B0604020202020204" pitchFamily="34" charset="0"/>
              <a:buChar char="•"/>
              <a:defRPr sz="1200" b="0" i="0" kern="1200">
                <a:solidFill>
                  <a:schemeClr val="tx1"/>
                </a:solidFill>
                <a:latin typeface="Equip Light" panose="0200050300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Custom Directive</a:t>
            </a:r>
          </a:p>
          <a:p>
            <a:r>
              <a:rPr lang="en-US" sz="1400" dirty="0"/>
              <a:t>Routing, part-2</a:t>
            </a:r>
          </a:p>
          <a:p>
            <a:r>
              <a:rPr lang="en-US" sz="1400" dirty="0"/>
              <a:t>Forms</a:t>
            </a:r>
          </a:p>
          <a:p>
            <a:r>
              <a:rPr lang="en-US" sz="1400" dirty="0"/>
              <a:t>Services</a:t>
            </a:r>
          </a:p>
        </p:txBody>
      </p:sp>
      <p:sp>
        <p:nvSpPr>
          <p:cNvPr id="8" name="TextBox 7">
            <a:extLst>
              <a:ext uri="{FF2B5EF4-FFF2-40B4-BE49-F238E27FC236}">
                <a16:creationId xmlns:a16="http://schemas.microsoft.com/office/drawing/2014/main" id="{2D96FBEB-A5BF-D940-861C-5A9269FB13F9}"/>
              </a:ext>
            </a:extLst>
          </p:cNvPr>
          <p:cNvSpPr txBox="1"/>
          <p:nvPr/>
        </p:nvSpPr>
        <p:spPr>
          <a:xfrm>
            <a:off x="698615" y="1333110"/>
            <a:ext cx="1341783" cy="369332"/>
          </a:xfrm>
          <a:prstGeom prst="rect">
            <a:avLst/>
          </a:prstGeom>
          <a:noFill/>
        </p:spPr>
        <p:txBody>
          <a:bodyPr wrap="square" rtlCol="0">
            <a:spAutoFit/>
          </a:bodyPr>
          <a:lstStyle/>
          <a:p>
            <a:r>
              <a:rPr lang="en-US" u="sng" dirty="0"/>
              <a:t>Session 1</a:t>
            </a:r>
          </a:p>
        </p:txBody>
      </p:sp>
      <p:sp>
        <p:nvSpPr>
          <p:cNvPr id="9" name="TextBox 8">
            <a:extLst>
              <a:ext uri="{FF2B5EF4-FFF2-40B4-BE49-F238E27FC236}">
                <a16:creationId xmlns:a16="http://schemas.microsoft.com/office/drawing/2014/main" id="{7491C3CC-E8C4-BF46-9377-2D71C3398DCD}"/>
              </a:ext>
            </a:extLst>
          </p:cNvPr>
          <p:cNvSpPr txBox="1"/>
          <p:nvPr/>
        </p:nvSpPr>
        <p:spPr>
          <a:xfrm>
            <a:off x="4945709" y="1333110"/>
            <a:ext cx="1341783" cy="369332"/>
          </a:xfrm>
          <a:prstGeom prst="rect">
            <a:avLst/>
          </a:prstGeom>
          <a:noFill/>
        </p:spPr>
        <p:txBody>
          <a:bodyPr wrap="square" rtlCol="0">
            <a:spAutoFit/>
          </a:bodyPr>
          <a:lstStyle/>
          <a:p>
            <a:r>
              <a:rPr lang="en-US" u="sng" dirty="0"/>
              <a:t>Session 2</a:t>
            </a:r>
          </a:p>
        </p:txBody>
      </p:sp>
    </p:spTree>
    <p:extLst>
      <p:ext uri="{BB962C8B-B14F-4D97-AF65-F5344CB8AC3E}">
        <p14:creationId xmlns:p14="http://schemas.microsoft.com/office/powerpoint/2010/main" val="2010987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Text&#10;&#10;Description automatically generated with medium confidence">
            <a:extLst>
              <a:ext uri="{FF2B5EF4-FFF2-40B4-BE49-F238E27FC236}">
                <a16:creationId xmlns:a16="http://schemas.microsoft.com/office/drawing/2014/main" id="{82994242-8406-FB4F-85B2-B13B3B8E6A29}"/>
              </a:ext>
            </a:extLst>
          </p:cNvPr>
          <p:cNvPicPr>
            <a:picLocks noChangeAspect="1"/>
          </p:cNvPicPr>
          <p:nvPr/>
        </p:nvPicPr>
        <p:blipFill>
          <a:blip r:embed="rId2"/>
          <a:stretch>
            <a:fillRect/>
          </a:stretch>
        </p:blipFill>
        <p:spPr>
          <a:xfrm>
            <a:off x="3317442" y="2556535"/>
            <a:ext cx="3441700" cy="939800"/>
          </a:xfrm>
          <a:prstGeom prst="rect">
            <a:avLst/>
          </a:prstGeom>
        </p:spPr>
      </p:pic>
      <p:pic>
        <p:nvPicPr>
          <p:cNvPr id="19" name="Picture 18" descr="Text&#10;&#10;Description automatically generated">
            <a:extLst>
              <a:ext uri="{FF2B5EF4-FFF2-40B4-BE49-F238E27FC236}">
                <a16:creationId xmlns:a16="http://schemas.microsoft.com/office/drawing/2014/main" id="{A400B8AA-2D62-724A-A89D-6F3B9AF0D034}"/>
              </a:ext>
            </a:extLst>
          </p:cNvPr>
          <p:cNvPicPr>
            <a:picLocks noChangeAspect="1"/>
          </p:cNvPicPr>
          <p:nvPr/>
        </p:nvPicPr>
        <p:blipFill>
          <a:blip r:embed="rId3"/>
          <a:stretch>
            <a:fillRect/>
          </a:stretch>
        </p:blipFill>
        <p:spPr>
          <a:xfrm>
            <a:off x="3317442" y="926172"/>
            <a:ext cx="4127500" cy="1270000"/>
          </a:xfrm>
          <a:prstGeom prst="rect">
            <a:avLst/>
          </a:prstGeom>
        </p:spPr>
      </p:pic>
      <p:sp>
        <p:nvSpPr>
          <p:cNvPr id="9" name="Oval 8">
            <a:extLst>
              <a:ext uri="{FF2B5EF4-FFF2-40B4-BE49-F238E27FC236}">
                <a16:creationId xmlns:a16="http://schemas.microsoft.com/office/drawing/2014/main" id="{B51E96F8-5438-2B43-926E-D39F65905018}"/>
              </a:ext>
            </a:extLst>
          </p:cNvPr>
          <p:cNvSpPr/>
          <p:nvPr/>
        </p:nvSpPr>
        <p:spPr>
          <a:xfrm>
            <a:off x="2830285" y="723512"/>
            <a:ext cx="693985" cy="6537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33E0AD0-A72C-1446-8085-E6C2DD7CE9D6}"/>
              </a:ext>
            </a:extLst>
          </p:cNvPr>
          <p:cNvSpPr>
            <a:spLocks noGrp="1"/>
          </p:cNvSpPr>
          <p:nvPr>
            <p:ph type="body" sz="quarter" idx="10"/>
          </p:nvPr>
        </p:nvSpPr>
        <p:spPr/>
        <p:txBody>
          <a:bodyPr/>
          <a:lstStyle/>
          <a:p>
            <a:endParaRPr lang="en-PT"/>
          </a:p>
        </p:txBody>
      </p:sp>
      <p:sp>
        <p:nvSpPr>
          <p:cNvPr id="7" name="Title 6">
            <a:extLst>
              <a:ext uri="{FF2B5EF4-FFF2-40B4-BE49-F238E27FC236}">
                <a16:creationId xmlns:a16="http://schemas.microsoft.com/office/drawing/2014/main" id="{1B5FA952-9CFE-8740-91D2-B475874D849E}"/>
              </a:ext>
            </a:extLst>
          </p:cNvPr>
          <p:cNvSpPr>
            <a:spLocks noGrp="1"/>
          </p:cNvSpPr>
          <p:nvPr>
            <p:ph type="title"/>
          </p:nvPr>
        </p:nvSpPr>
        <p:spPr>
          <a:xfrm>
            <a:off x="626397" y="481125"/>
            <a:ext cx="9220129" cy="488201"/>
          </a:xfrm>
        </p:spPr>
        <p:txBody>
          <a:bodyPr/>
          <a:lstStyle/>
          <a:p>
            <a:r>
              <a:rPr lang="en-US" dirty="0"/>
              <a:t>Setup</a:t>
            </a:r>
            <a:endParaRPr lang="en-PT"/>
          </a:p>
        </p:txBody>
      </p:sp>
      <p:sp>
        <p:nvSpPr>
          <p:cNvPr id="10" name="Oval 9">
            <a:extLst>
              <a:ext uri="{FF2B5EF4-FFF2-40B4-BE49-F238E27FC236}">
                <a16:creationId xmlns:a16="http://schemas.microsoft.com/office/drawing/2014/main" id="{264E9169-0A8E-2540-99F8-A8A1AC0B7DF0}"/>
              </a:ext>
            </a:extLst>
          </p:cNvPr>
          <p:cNvSpPr/>
          <p:nvPr/>
        </p:nvSpPr>
        <p:spPr>
          <a:xfrm>
            <a:off x="2830285" y="2269950"/>
            <a:ext cx="693985" cy="6537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DCABB8C-7EFB-D04A-B792-AA93E588491D}"/>
              </a:ext>
            </a:extLst>
          </p:cNvPr>
          <p:cNvSpPr txBox="1"/>
          <p:nvPr/>
        </p:nvSpPr>
        <p:spPr>
          <a:xfrm>
            <a:off x="2984072" y="2372655"/>
            <a:ext cx="424543" cy="461665"/>
          </a:xfrm>
          <a:prstGeom prst="rect">
            <a:avLst/>
          </a:prstGeom>
          <a:noFill/>
        </p:spPr>
        <p:txBody>
          <a:bodyPr wrap="square" rtlCol="0">
            <a:spAutoFit/>
          </a:bodyPr>
          <a:lstStyle/>
          <a:p>
            <a:r>
              <a:rPr lang="en-US" sz="2400" dirty="0"/>
              <a:t>2</a:t>
            </a:r>
          </a:p>
        </p:txBody>
      </p:sp>
      <p:sp>
        <p:nvSpPr>
          <p:cNvPr id="2" name="Rectangle 1">
            <a:extLst>
              <a:ext uri="{FF2B5EF4-FFF2-40B4-BE49-F238E27FC236}">
                <a16:creationId xmlns:a16="http://schemas.microsoft.com/office/drawing/2014/main" id="{5F275AC1-5D0C-5F4B-B666-80CDF838CEB1}"/>
              </a:ext>
            </a:extLst>
          </p:cNvPr>
          <p:cNvSpPr/>
          <p:nvPr/>
        </p:nvSpPr>
        <p:spPr>
          <a:xfrm>
            <a:off x="3389753" y="4387791"/>
            <a:ext cx="7064233" cy="369332"/>
          </a:xfrm>
          <a:prstGeom prst="rect">
            <a:avLst/>
          </a:prstGeom>
        </p:spPr>
        <p:txBody>
          <a:bodyPr wrap="square">
            <a:spAutoFit/>
          </a:bodyPr>
          <a:lstStyle/>
          <a:p>
            <a:r>
              <a:rPr lang="en-US" dirty="0">
                <a:hlinkClick r:id="rId4"/>
              </a:rPr>
              <a:t>https://</a:t>
            </a:r>
            <a:r>
              <a:rPr lang="en-US" dirty="0" err="1">
                <a:hlinkClick r:id="rId4"/>
              </a:rPr>
              <a:t>github.com</a:t>
            </a:r>
            <a:r>
              <a:rPr lang="en-US" dirty="0">
                <a:hlinkClick r:id="rId4"/>
              </a:rPr>
              <a:t>/innovation-stack/tsc-freshers-6th-Jan-2021</a:t>
            </a:r>
            <a:endParaRPr lang="en-US" dirty="0"/>
          </a:p>
        </p:txBody>
      </p:sp>
      <p:sp>
        <p:nvSpPr>
          <p:cNvPr id="3" name="Rounded Rectangle 2">
            <a:extLst>
              <a:ext uri="{FF2B5EF4-FFF2-40B4-BE49-F238E27FC236}">
                <a16:creationId xmlns:a16="http://schemas.microsoft.com/office/drawing/2014/main" id="{2424AE5B-0803-5445-AC8C-C4068263BFEA}"/>
              </a:ext>
            </a:extLst>
          </p:cNvPr>
          <p:cNvSpPr/>
          <p:nvPr/>
        </p:nvSpPr>
        <p:spPr>
          <a:xfrm>
            <a:off x="3317442" y="4172347"/>
            <a:ext cx="6962362" cy="76350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5213530-679E-F741-BE2B-46A6657FB995}"/>
              </a:ext>
            </a:extLst>
          </p:cNvPr>
          <p:cNvSpPr/>
          <p:nvPr/>
        </p:nvSpPr>
        <p:spPr>
          <a:xfrm>
            <a:off x="2830285" y="3739418"/>
            <a:ext cx="693985" cy="6537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0A79595-864E-DE44-BE6F-FFD12B4CA1A7}"/>
              </a:ext>
            </a:extLst>
          </p:cNvPr>
          <p:cNvSpPr txBox="1"/>
          <p:nvPr/>
        </p:nvSpPr>
        <p:spPr>
          <a:xfrm>
            <a:off x="2984072" y="3842123"/>
            <a:ext cx="424543" cy="461665"/>
          </a:xfrm>
          <a:prstGeom prst="rect">
            <a:avLst/>
          </a:prstGeom>
          <a:noFill/>
        </p:spPr>
        <p:txBody>
          <a:bodyPr wrap="square" rtlCol="0">
            <a:spAutoFit/>
          </a:bodyPr>
          <a:lstStyle/>
          <a:p>
            <a:r>
              <a:rPr lang="en-US" sz="2400" dirty="0"/>
              <a:t>3</a:t>
            </a:r>
          </a:p>
        </p:txBody>
      </p:sp>
      <p:sp>
        <p:nvSpPr>
          <p:cNvPr id="13" name="TextBox 12">
            <a:extLst>
              <a:ext uri="{FF2B5EF4-FFF2-40B4-BE49-F238E27FC236}">
                <a16:creationId xmlns:a16="http://schemas.microsoft.com/office/drawing/2014/main" id="{335D3B54-7374-D546-AA87-2C9C2E8C9A9F}"/>
              </a:ext>
            </a:extLst>
          </p:cNvPr>
          <p:cNvSpPr txBox="1"/>
          <p:nvPr/>
        </p:nvSpPr>
        <p:spPr>
          <a:xfrm>
            <a:off x="2984071" y="840979"/>
            <a:ext cx="424543" cy="461665"/>
          </a:xfrm>
          <a:prstGeom prst="rect">
            <a:avLst/>
          </a:prstGeom>
          <a:noFill/>
        </p:spPr>
        <p:txBody>
          <a:bodyPr wrap="square" rtlCol="0">
            <a:spAutoFit/>
          </a:bodyPr>
          <a:lstStyle/>
          <a:p>
            <a:r>
              <a:rPr lang="en-US" sz="2400" dirty="0"/>
              <a:t>1</a:t>
            </a:r>
          </a:p>
        </p:txBody>
      </p:sp>
    </p:spTree>
    <p:extLst>
      <p:ext uri="{BB962C8B-B14F-4D97-AF65-F5344CB8AC3E}">
        <p14:creationId xmlns:p14="http://schemas.microsoft.com/office/powerpoint/2010/main" val="959618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9DE8A3-6A38-4C4A-9EEF-14AC7345EB5E}"/>
              </a:ext>
            </a:extLst>
          </p:cNvPr>
          <p:cNvSpPr>
            <a:spLocks noGrp="1"/>
          </p:cNvSpPr>
          <p:nvPr>
            <p:ph type="body" sz="quarter" idx="31"/>
          </p:nvPr>
        </p:nvSpPr>
        <p:spPr>
          <a:xfrm>
            <a:off x="733726" y="1191602"/>
            <a:ext cx="10759659" cy="4387731"/>
          </a:xfrm>
        </p:spPr>
        <p:txBody>
          <a:bodyPr/>
          <a:lstStyle/>
          <a:p>
            <a:r>
              <a:rPr lang="en-US" sz="1400" dirty="0"/>
              <a:t>An </a:t>
            </a:r>
            <a:r>
              <a:rPr lang="en-US" sz="1400" u="sng" dirty="0"/>
              <a:t>optionally-typed</a:t>
            </a:r>
            <a:r>
              <a:rPr lang="en-US" sz="1400" dirty="0"/>
              <a:t> superset of JavaScript</a:t>
            </a:r>
          </a:p>
          <a:p>
            <a:r>
              <a:rPr lang="en-US" sz="1400" dirty="0"/>
              <a:t>Free, Open-sourced, maintained by Microsoft</a:t>
            </a:r>
          </a:p>
          <a:p>
            <a:r>
              <a:rPr lang="en-US" sz="1400" dirty="0"/>
              <a:t>Compiles to JavaScript (</a:t>
            </a:r>
            <a:r>
              <a:rPr lang="en-US" sz="1400" dirty="0" err="1"/>
              <a:t>transpiles</a:t>
            </a:r>
            <a:r>
              <a:rPr lang="en-US" sz="1400" dirty="0"/>
              <a:t>) with no special runtime</a:t>
            </a:r>
          </a:p>
          <a:p>
            <a:r>
              <a:rPr lang="en-US" sz="1400" dirty="0"/>
              <a:t>Supports new ECMAScript features</a:t>
            </a:r>
          </a:p>
          <a:p>
            <a:r>
              <a:rPr lang="en-US" sz="1400" dirty="0"/>
              <a:t>Targets both Node and browser environment</a:t>
            </a:r>
          </a:p>
          <a:p>
            <a:r>
              <a:rPr lang="en-US" sz="1400" dirty="0"/>
              <a:t>Three pillars:</a:t>
            </a:r>
          </a:p>
          <a:p>
            <a:pPr lvl="1"/>
            <a:r>
              <a:rPr lang="en-US" sz="1200" dirty="0">
                <a:solidFill>
                  <a:schemeClr val="tx1"/>
                </a:solidFill>
                <a:latin typeface="Equip Light" panose="02000503000000020004" pitchFamily="2" charset="77"/>
              </a:rPr>
              <a:t>Language</a:t>
            </a:r>
          </a:p>
          <a:p>
            <a:pPr lvl="1"/>
            <a:r>
              <a:rPr lang="en-US" sz="1200" dirty="0">
                <a:solidFill>
                  <a:schemeClr val="tx1"/>
                </a:solidFill>
                <a:latin typeface="Equip Light" panose="02000503000000020004" pitchFamily="2" charset="77"/>
              </a:rPr>
              <a:t>Language Services</a:t>
            </a:r>
          </a:p>
          <a:p>
            <a:pPr lvl="1"/>
            <a:r>
              <a:rPr lang="en-US" sz="1200" dirty="0">
                <a:solidFill>
                  <a:schemeClr val="tx1"/>
                </a:solidFill>
                <a:latin typeface="Equip Light" panose="02000503000000020004" pitchFamily="2" charset="77"/>
              </a:rPr>
              <a:t>Compiler (</a:t>
            </a:r>
            <a:r>
              <a:rPr lang="en-US" sz="1200" dirty="0" err="1">
                <a:solidFill>
                  <a:schemeClr val="tx1"/>
                </a:solidFill>
                <a:latin typeface="Equip Light" panose="02000503000000020004" pitchFamily="2" charset="77"/>
              </a:rPr>
              <a:t>tsc</a:t>
            </a:r>
            <a:r>
              <a:rPr lang="en-US" sz="1200" dirty="0">
                <a:solidFill>
                  <a:schemeClr val="tx1"/>
                </a:solidFill>
                <a:latin typeface="Equip Light" panose="02000503000000020004" pitchFamily="2" charset="77"/>
              </a:rPr>
              <a:t>)</a:t>
            </a:r>
          </a:p>
          <a:p>
            <a:endParaRPr lang="en-US" sz="1400" dirty="0"/>
          </a:p>
          <a:p>
            <a:pPr lvl="1"/>
            <a:endParaRPr lang="en-US" sz="1200" dirty="0"/>
          </a:p>
          <a:p>
            <a:pPr lvl="1"/>
            <a:endParaRPr lang="en-US" sz="2000" dirty="0"/>
          </a:p>
          <a:p>
            <a:endParaRPr lang="en-US" sz="1400" dirty="0"/>
          </a:p>
          <a:p>
            <a:endParaRPr lang="en-US" sz="1400" dirty="0"/>
          </a:p>
        </p:txBody>
      </p:sp>
      <p:sp>
        <p:nvSpPr>
          <p:cNvPr id="6" name="Text Placeholder 5">
            <a:extLst>
              <a:ext uri="{FF2B5EF4-FFF2-40B4-BE49-F238E27FC236}">
                <a16:creationId xmlns:a16="http://schemas.microsoft.com/office/drawing/2014/main" id="{D33E0AD0-A72C-1446-8085-E6C2DD7CE9D6}"/>
              </a:ext>
            </a:extLst>
          </p:cNvPr>
          <p:cNvSpPr>
            <a:spLocks noGrp="1"/>
          </p:cNvSpPr>
          <p:nvPr>
            <p:ph type="body" sz="quarter" idx="10"/>
          </p:nvPr>
        </p:nvSpPr>
        <p:spPr/>
        <p:txBody>
          <a:bodyPr/>
          <a:lstStyle/>
          <a:p>
            <a:endParaRPr lang="en-PT"/>
          </a:p>
        </p:txBody>
      </p:sp>
      <p:sp>
        <p:nvSpPr>
          <p:cNvPr id="7" name="Title 6">
            <a:extLst>
              <a:ext uri="{FF2B5EF4-FFF2-40B4-BE49-F238E27FC236}">
                <a16:creationId xmlns:a16="http://schemas.microsoft.com/office/drawing/2014/main" id="{1B5FA952-9CFE-8740-91D2-B475874D849E}"/>
              </a:ext>
            </a:extLst>
          </p:cNvPr>
          <p:cNvSpPr>
            <a:spLocks noGrp="1"/>
          </p:cNvSpPr>
          <p:nvPr>
            <p:ph type="title"/>
          </p:nvPr>
        </p:nvSpPr>
        <p:spPr>
          <a:xfrm>
            <a:off x="626397" y="481125"/>
            <a:ext cx="9220129" cy="488201"/>
          </a:xfrm>
        </p:spPr>
        <p:txBody>
          <a:bodyPr/>
          <a:lstStyle/>
          <a:p>
            <a:r>
              <a:rPr lang="en-US" dirty="0"/>
              <a:t>What is TypeScript</a:t>
            </a:r>
            <a:endParaRPr lang="en-PT"/>
          </a:p>
        </p:txBody>
      </p:sp>
    </p:spTree>
    <p:extLst>
      <p:ext uri="{BB962C8B-B14F-4D97-AF65-F5344CB8AC3E}">
        <p14:creationId xmlns:p14="http://schemas.microsoft.com/office/powerpoint/2010/main" val="1463394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9DE8A3-6A38-4C4A-9EEF-14AC7345EB5E}"/>
              </a:ext>
            </a:extLst>
          </p:cNvPr>
          <p:cNvSpPr>
            <a:spLocks noGrp="1"/>
          </p:cNvSpPr>
          <p:nvPr>
            <p:ph type="body" sz="quarter" idx="31"/>
          </p:nvPr>
        </p:nvSpPr>
        <p:spPr>
          <a:xfrm>
            <a:off x="733726" y="1191602"/>
            <a:ext cx="10759659" cy="3597258"/>
          </a:xfrm>
        </p:spPr>
        <p:txBody>
          <a:bodyPr/>
          <a:lstStyle/>
          <a:p>
            <a:r>
              <a:rPr lang="en-US" sz="1400" dirty="0"/>
              <a:t>Improved code quality</a:t>
            </a:r>
          </a:p>
          <a:p>
            <a:r>
              <a:rPr lang="en-US" sz="1400" dirty="0"/>
              <a:t>Type inference</a:t>
            </a:r>
          </a:p>
          <a:p>
            <a:r>
              <a:rPr lang="en-US" sz="1400" dirty="0"/>
              <a:t>Incremental adoption</a:t>
            </a:r>
          </a:p>
          <a:p>
            <a:r>
              <a:rPr lang="en-US" sz="1400" dirty="0"/>
              <a:t>Latest and greatest ECMAScript features</a:t>
            </a:r>
          </a:p>
          <a:p>
            <a:r>
              <a:rPr lang="en-US" sz="1400" dirty="0"/>
              <a:t>Easier refactoring and debugging</a:t>
            </a:r>
          </a:p>
          <a:p>
            <a:r>
              <a:rPr lang="en-US" sz="1400" dirty="0"/>
              <a:t>Eliminates several class of bugs:</a:t>
            </a:r>
          </a:p>
          <a:p>
            <a:pPr lvl="1"/>
            <a:r>
              <a:rPr lang="en-US" sz="1200" dirty="0">
                <a:solidFill>
                  <a:schemeClr val="tx1"/>
                </a:solidFill>
                <a:latin typeface="Equip Light" panose="02000503000000020004" pitchFamily="2" charset="77"/>
              </a:rPr>
              <a:t>Cannot read property name of undefined</a:t>
            </a:r>
          </a:p>
          <a:p>
            <a:pPr lvl="1"/>
            <a:r>
              <a:rPr lang="en-US" sz="1200" dirty="0">
                <a:solidFill>
                  <a:schemeClr val="tx1"/>
                </a:solidFill>
                <a:latin typeface="Equip Light" panose="02000503000000020004" pitchFamily="2" charset="77"/>
              </a:rPr>
              <a:t>undefined is not a function</a:t>
            </a:r>
          </a:p>
          <a:p>
            <a:pPr lvl="1"/>
            <a:endParaRPr lang="en-US" sz="2000" dirty="0"/>
          </a:p>
          <a:p>
            <a:endParaRPr lang="en-US" sz="1400" dirty="0"/>
          </a:p>
          <a:p>
            <a:endParaRPr lang="en-US" sz="1400" dirty="0"/>
          </a:p>
        </p:txBody>
      </p:sp>
      <p:sp>
        <p:nvSpPr>
          <p:cNvPr id="6" name="Text Placeholder 5">
            <a:extLst>
              <a:ext uri="{FF2B5EF4-FFF2-40B4-BE49-F238E27FC236}">
                <a16:creationId xmlns:a16="http://schemas.microsoft.com/office/drawing/2014/main" id="{D33E0AD0-A72C-1446-8085-E6C2DD7CE9D6}"/>
              </a:ext>
            </a:extLst>
          </p:cNvPr>
          <p:cNvSpPr>
            <a:spLocks noGrp="1"/>
          </p:cNvSpPr>
          <p:nvPr>
            <p:ph type="body" sz="quarter" idx="10"/>
          </p:nvPr>
        </p:nvSpPr>
        <p:spPr/>
        <p:txBody>
          <a:bodyPr/>
          <a:lstStyle/>
          <a:p>
            <a:endParaRPr lang="en-PT"/>
          </a:p>
        </p:txBody>
      </p:sp>
      <p:sp>
        <p:nvSpPr>
          <p:cNvPr id="7" name="Title 6">
            <a:extLst>
              <a:ext uri="{FF2B5EF4-FFF2-40B4-BE49-F238E27FC236}">
                <a16:creationId xmlns:a16="http://schemas.microsoft.com/office/drawing/2014/main" id="{1B5FA952-9CFE-8740-91D2-B475874D849E}"/>
              </a:ext>
            </a:extLst>
          </p:cNvPr>
          <p:cNvSpPr>
            <a:spLocks noGrp="1"/>
          </p:cNvSpPr>
          <p:nvPr>
            <p:ph type="title"/>
          </p:nvPr>
        </p:nvSpPr>
        <p:spPr>
          <a:xfrm>
            <a:off x="626397" y="481125"/>
            <a:ext cx="9220129" cy="488201"/>
          </a:xfrm>
        </p:spPr>
        <p:txBody>
          <a:bodyPr/>
          <a:lstStyle/>
          <a:p>
            <a:r>
              <a:rPr lang="en-US" dirty="0"/>
              <a:t>Why TypeScript</a:t>
            </a:r>
            <a:endParaRPr lang="en-PT"/>
          </a:p>
        </p:txBody>
      </p:sp>
    </p:spTree>
    <p:extLst>
      <p:ext uri="{BB962C8B-B14F-4D97-AF65-F5344CB8AC3E}">
        <p14:creationId xmlns:p14="http://schemas.microsoft.com/office/powerpoint/2010/main" val="1265228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33E0AD0-A72C-1446-8085-E6C2DD7CE9D6}"/>
              </a:ext>
            </a:extLst>
          </p:cNvPr>
          <p:cNvSpPr>
            <a:spLocks noGrp="1"/>
          </p:cNvSpPr>
          <p:nvPr>
            <p:ph type="body" sz="quarter" idx="10"/>
          </p:nvPr>
        </p:nvSpPr>
        <p:spPr/>
        <p:txBody>
          <a:bodyPr/>
          <a:lstStyle/>
          <a:p>
            <a:endParaRPr lang="en-PT"/>
          </a:p>
        </p:txBody>
      </p:sp>
      <p:sp>
        <p:nvSpPr>
          <p:cNvPr id="7" name="Title 6">
            <a:extLst>
              <a:ext uri="{FF2B5EF4-FFF2-40B4-BE49-F238E27FC236}">
                <a16:creationId xmlns:a16="http://schemas.microsoft.com/office/drawing/2014/main" id="{1B5FA952-9CFE-8740-91D2-B475874D849E}"/>
              </a:ext>
            </a:extLst>
          </p:cNvPr>
          <p:cNvSpPr>
            <a:spLocks noGrp="1"/>
          </p:cNvSpPr>
          <p:nvPr>
            <p:ph type="title"/>
          </p:nvPr>
        </p:nvSpPr>
        <p:spPr>
          <a:xfrm>
            <a:off x="626397" y="481125"/>
            <a:ext cx="9220129" cy="488201"/>
          </a:xfrm>
        </p:spPr>
        <p:txBody>
          <a:bodyPr/>
          <a:lstStyle/>
          <a:p>
            <a:r>
              <a:rPr lang="en-US" dirty="0"/>
              <a:t>Primitive and object types</a:t>
            </a:r>
            <a:endParaRPr lang="en-PT"/>
          </a:p>
        </p:txBody>
      </p:sp>
      <p:graphicFrame>
        <p:nvGraphicFramePr>
          <p:cNvPr id="13" name="Table 13">
            <a:extLst>
              <a:ext uri="{FF2B5EF4-FFF2-40B4-BE49-F238E27FC236}">
                <a16:creationId xmlns:a16="http://schemas.microsoft.com/office/drawing/2014/main" id="{A8E4A135-EFBD-E949-9437-592FB425A155}"/>
              </a:ext>
            </a:extLst>
          </p:cNvPr>
          <p:cNvGraphicFramePr>
            <a:graphicFrameLocks noGrp="1"/>
          </p:cNvGraphicFramePr>
          <p:nvPr>
            <p:extLst>
              <p:ext uri="{D42A27DB-BD31-4B8C-83A1-F6EECF244321}">
                <p14:modId xmlns:p14="http://schemas.microsoft.com/office/powerpoint/2010/main" val="1818883882"/>
              </p:ext>
            </p:extLst>
          </p:nvPr>
        </p:nvGraphicFramePr>
        <p:xfrm>
          <a:off x="639385" y="1394580"/>
          <a:ext cx="4064000" cy="29667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944971701"/>
                    </a:ext>
                  </a:extLst>
                </a:gridCol>
              </a:tblGrid>
              <a:tr h="370840">
                <a:tc>
                  <a:txBody>
                    <a:bodyPr/>
                    <a:lstStyle/>
                    <a:p>
                      <a:r>
                        <a:rPr lang="en-US" dirty="0">
                          <a:solidFill>
                            <a:schemeClr val="tx1"/>
                          </a:solidFill>
                        </a:rPr>
                        <a:t>Primitive</a:t>
                      </a:r>
                    </a:p>
                  </a:txBody>
                  <a:tcPr/>
                </a:tc>
                <a:extLst>
                  <a:ext uri="{0D108BD9-81ED-4DB2-BD59-A6C34878D82A}">
                    <a16:rowId xmlns:a16="http://schemas.microsoft.com/office/drawing/2014/main" val="1832826953"/>
                  </a:ext>
                </a:extLst>
              </a:tr>
              <a:tr h="370840">
                <a:tc>
                  <a:txBody>
                    <a:bodyPr/>
                    <a:lstStyle/>
                    <a:p>
                      <a:r>
                        <a:rPr lang="en-US" sz="1400" dirty="0">
                          <a:solidFill>
                            <a:schemeClr val="tx1"/>
                          </a:solidFill>
                        </a:rPr>
                        <a:t>number</a:t>
                      </a:r>
                    </a:p>
                  </a:txBody>
                  <a:tcPr/>
                </a:tc>
                <a:extLst>
                  <a:ext uri="{0D108BD9-81ED-4DB2-BD59-A6C34878D82A}">
                    <a16:rowId xmlns:a16="http://schemas.microsoft.com/office/drawing/2014/main" val="3662289114"/>
                  </a:ext>
                </a:extLst>
              </a:tr>
              <a:tr h="370840">
                <a:tc>
                  <a:txBody>
                    <a:bodyPr/>
                    <a:lstStyle/>
                    <a:p>
                      <a:r>
                        <a:rPr lang="en-US" sz="1400" dirty="0"/>
                        <a:t>string</a:t>
                      </a:r>
                    </a:p>
                  </a:txBody>
                  <a:tcPr/>
                </a:tc>
                <a:extLst>
                  <a:ext uri="{0D108BD9-81ED-4DB2-BD59-A6C34878D82A}">
                    <a16:rowId xmlns:a16="http://schemas.microsoft.com/office/drawing/2014/main" val="2923123127"/>
                  </a:ext>
                </a:extLst>
              </a:tr>
              <a:tr h="370840">
                <a:tc>
                  <a:txBody>
                    <a:bodyPr/>
                    <a:lstStyle/>
                    <a:p>
                      <a:r>
                        <a:rPr lang="en-US" sz="1400" dirty="0"/>
                        <a:t>boolean</a:t>
                      </a:r>
                    </a:p>
                  </a:txBody>
                  <a:tcPr/>
                </a:tc>
                <a:extLst>
                  <a:ext uri="{0D108BD9-81ED-4DB2-BD59-A6C34878D82A}">
                    <a16:rowId xmlns:a16="http://schemas.microsoft.com/office/drawing/2014/main" val="3598310099"/>
                  </a:ext>
                </a:extLst>
              </a:tr>
              <a:tr h="370840">
                <a:tc>
                  <a:txBody>
                    <a:bodyPr/>
                    <a:lstStyle/>
                    <a:p>
                      <a:r>
                        <a:rPr lang="en-US" sz="1400" dirty="0"/>
                        <a:t>null</a:t>
                      </a:r>
                    </a:p>
                  </a:txBody>
                  <a:tcPr/>
                </a:tc>
                <a:extLst>
                  <a:ext uri="{0D108BD9-81ED-4DB2-BD59-A6C34878D82A}">
                    <a16:rowId xmlns:a16="http://schemas.microsoft.com/office/drawing/2014/main" val="1174100837"/>
                  </a:ext>
                </a:extLst>
              </a:tr>
              <a:tr h="370840">
                <a:tc>
                  <a:txBody>
                    <a:bodyPr/>
                    <a:lstStyle/>
                    <a:p>
                      <a:r>
                        <a:rPr lang="en-US" sz="1400" dirty="0"/>
                        <a:t>undefined</a:t>
                      </a:r>
                    </a:p>
                  </a:txBody>
                  <a:tcPr/>
                </a:tc>
                <a:extLst>
                  <a:ext uri="{0D108BD9-81ED-4DB2-BD59-A6C34878D82A}">
                    <a16:rowId xmlns:a16="http://schemas.microsoft.com/office/drawing/2014/main" val="606007254"/>
                  </a:ext>
                </a:extLst>
              </a:tr>
              <a:tr h="370840">
                <a:tc>
                  <a:txBody>
                    <a:bodyPr/>
                    <a:lstStyle/>
                    <a:p>
                      <a:r>
                        <a:rPr lang="en-US" sz="1400" dirty="0"/>
                        <a:t>symbol</a:t>
                      </a:r>
                    </a:p>
                  </a:txBody>
                  <a:tcPr/>
                </a:tc>
                <a:extLst>
                  <a:ext uri="{0D108BD9-81ED-4DB2-BD59-A6C34878D82A}">
                    <a16:rowId xmlns:a16="http://schemas.microsoft.com/office/drawing/2014/main" val="1496387518"/>
                  </a:ext>
                </a:extLst>
              </a:tr>
              <a:tr h="370840">
                <a:tc>
                  <a:txBody>
                    <a:bodyPr/>
                    <a:lstStyle/>
                    <a:p>
                      <a:r>
                        <a:rPr lang="en-US" sz="1400" dirty="0"/>
                        <a:t>bigint</a:t>
                      </a:r>
                    </a:p>
                  </a:txBody>
                  <a:tcPr/>
                </a:tc>
                <a:extLst>
                  <a:ext uri="{0D108BD9-81ED-4DB2-BD59-A6C34878D82A}">
                    <a16:rowId xmlns:a16="http://schemas.microsoft.com/office/drawing/2014/main" val="3242048592"/>
                  </a:ext>
                </a:extLst>
              </a:tr>
            </a:tbl>
          </a:graphicData>
        </a:graphic>
      </p:graphicFrame>
      <p:graphicFrame>
        <p:nvGraphicFramePr>
          <p:cNvPr id="14" name="Table 13">
            <a:extLst>
              <a:ext uri="{FF2B5EF4-FFF2-40B4-BE49-F238E27FC236}">
                <a16:creationId xmlns:a16="http://schemas.microsoft.com/office/drawing/2014/main" id="{75D1E423-FB53-2D4F-95BB-446ECABC8371}"/>
              </a:ext>
            </a:extLst>
          </p:cNvPr>
          <p:cNvGraphicFramePr>
            <a:graphicFrameLocks noGrp="1"/>
          </p:cNvGraphicFramePr>
          <p:nvPr>
            <p:extLst>
              <p:ext uri="{D42A27DB-BD31-4B8C-83A1-F6EECF244321}">
                <p14:modId xmlns:p14="http://schemas.microsoft.com/office/powerpoint/2010/main" val="1987023502"/>
              </p:ext>
            </p:extLst>
          </p:nvPr>
        </p:nvGraphicFramePr>
        <p:xfrm>
          <a:off x="5864528" y="1395789"/>
          <a:ext cx="4064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944971701"/>
                    </a:ext>
                  </a:extLst>
                </a:gridCol>
              </a:tblGrid>
              <a:tr h="370840">
                <a:tc>
                  <a:txBody>
                    <a:bodyPr/>
                    <a:lstStyle/>
                    <a:p>
                      <a:r>
                        <a:rPr lang="en-US" dirty="0">
                          <a:solidFill>
                            <a:schemeClr val="tx1"/>
                          </a:solidFill>
                        </a:rPr>
                        <a:t>Object</a:t>
                      </a:r>
                    </a:p>
                  </a:txBody>
                  <a:tcPr/>
                </a:tc>
                <a:extLst>
                  <a:ext uri="{0D108BD9-81ED-4DB2-BD59-A6C34878D82A}">
                    <a16:rowId xmlns:a16="http://schemas.microsoft.com/office/drawing/2014/main" val="1832826953"/>
                  </a:ext>
                </a:extLst>
              </a:tr>
              <a:tr h="370840">
                <a:tc>
                  <a:txBody>
                    <a:bodyPr/>
                    <a:lstStyle/>
                    <a:p>
                      <a:r>
                        <a:rPr lang="en-US" sz="1400" dirty="0"/>
                        <a:t>Arrays</a:t>
                      </a:r>
                    </a:p>
                  </a:txBody>
                  <a:tcPr/>
                </a:tc>
                <a:extLst>
                  <a:ext uri="{0D108BD9-81ED-4DB2-BD59-A6C34878D82A}">
                    <a16:rowId xmlns:a16="http://schemas.microsoft.com/office/drawing/2014/main" val="3662289114"/>
                  </a:ext>
                </a:extLst>
              </a:tr>
              <a:tr h="370840">
                <a:tc>
                  <a:txBody>
                    <a:bodyPr/>
                    <a:lstStyle/>
                    <a:p>
                      <a:r>
                        <a:rPr lang="en-US" sz="1400" dirty="0"/>
                        <a:t>Functions</a:t>
                      </a:r>
                    </a:p>
                  </a:txBody>
                  <a:tcPr/>
                </a:tc>
                <a:extLst>
                  <a:ext uri="{0D108BD9-81ED-4DB2-BD59-A6C34878D82A}">
                    <a16:rowId xmlns:a16="http://schemas.microsoft.com/office/drawing/2014/main" val="2923123127"/>
                  </a:ext>
                </a:extLst>
              </a:tr>
              <a:tr h="370840">
                <a:tc>
                  <a:txBody>
                    <a:bodyPr/>
                    <a:lstStyle/>
                    <a:p>
                      <a:r>
                        <a:rPr lang="en-US" sz="1400" dirty="0"/>
                        <a:t>Objects</a:t>
                      </a:r>
                    </a:p>
                  </a:txBody>
                  <a:tcPr/>
                </a:tc>
                <a:extLst>
                  <a:ext uri="{0D108BD9-81ED-4DB2-BD59-A6C34878D82A}">
                    <a16:rowId xmlns:a16="http://schemas.microsoft.com/office/drawing/2014/main" val="3598310099"/>
                  </a:ext>
                </a:extLst>
              </a:tr>
              <a:tr h="370840">
                <a:tc>
                  <a:txBody>
                    <a:bodyPr/>
                    <a:lstStyle/>
                    <a:p>
                      <a:r>
                        <a:rPr lang="en-US" sz="1400" dirty="0"/>
                        <a:t>Classes</a:t>
                      </a:r>
                    </a:p>
                  </a:txBody>
                  <a:tcPr/>
                </a:tc>
                <a:extLst>
                  <a:ext uri="{0D108BD9-81ED-4DB2-BD59-A6C34878D82A}">
                    <a16:rowId xmlns:a16="http://schemas.microsoft.com/office/drawing/2014/main" val="1174100837"/>
                  </a:ext>
                </a:extLst>
              </a:tr>
            </a:tbl>
          </a:graphicData>
        </a:graphic>
      </p:graphicFrame>
    </p:spTree>
    <p:extLst>
      <p:ext uri="{BB962C8B-B14F-4D97-AF65-F5344CB8AC3E}">
        <p14:creationId xmlns:p14="http://schemas.microsoft.com/office/powerpoint/2010/main" val="524086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9DE8A3-6A38-4C4A-9EEF-14AC7345EB5E}"/>
              </a:ext>
            </a:extLst>
          </p:cNvPr>
          <p:cNvSpPr>
            <a:spLocks noGrp="1"/>
          </p:cNvSpPr>
          <p:nvPr>
            <p:ph type="body" sz="quarter" idx="31"/>
          </p:nvPr>
        </p:nvSpPr>
        <p:spPr>
          <a:xfrm>
            <a:off x="733726" y="1191602"/>
            <a:ext cx="10759659" cy="1709049"/>
          </a:xfrm>
        </p:spPr>
        <p:txBody>
          <a:bodyPr/>
          <a:lstStyle/>
          <a:p>
            <a:r>
              <a:rPr lang="en-US" sz="1400" dirty="0"/>
              <a:t>Type System:</a:t>
            </a:r>
          </a:p>
          <a:p>
            <a:pPr marL="628650" lvl="2" indent="-171450">
              <a:lnSpc>
                <a:spcPct val="100000"/>
              </a:lnSpc>
              <a:spcBef>
                <a:spcPts val="1000"/>
              </a:spcBef>
            </a:pPr>
            <a:r>
              <a:rPr lang="en-US" sz="1200" dirty="0">
                <a:solidFill>
                  <a:schemeClr val="tx1"/>
                </a:solidFill>
                <a:latin typeface="Equip Light" panose="02000503000000020004" pitchFamily="2" charset="77"/>
              </a:rPr>
              <a:t>Set of rules that a type-checker uses to assign types to your program</a:t>
            </a:r>
          </a:p>
          <a:p>
            <a:r>
              <a:rPr lang="en-US" sz="1400" dirty="0"/>
              <a:t>Explicit Type System (Type Annotation)</a:t>
            </a:r>
          </a:p>
          <a:p>
            <a:r>
              <a:rPr lang="en-US" sz="1400" dirty="0"/>
              <a:t>Implicit Type System (Type Inference)</a:t>
            </a:r>
          </a:p>
          <a:p>
            <a:endParaRPr lang="en-US" sz="1400" dirty="0"/>
          </a:p>
        </p:txBody>
      </p:sp>
      <p:sp>
        <p:nvSpPr>
          <p:cNvPr id="6" name="Text Placeholder 5">
            <a:extLst>
              <a:ext uri="{FF2B5EF4-FFF2-40B4-BE49-F238E27FC236}">
                <a16:creationId xmlns:a16="http://schemas.microsoft.com/office/drawing/2014/main" id="{D33E0AD0-A72C-1446-8085-E6C2DD7CE9D6}"/>
              </a:ext>
            </a:extLst>
          </p:cNvPr>
          <p:cNvSpPr>
            <a:spLocks noGrp="1"/>
          </p:cNvSpPr>
          <p:nvPr>
            <p:ph type="body" sz="quarter" idx="10"/>
          </p:nvPr>
        </p:nvSpPr>
        <p:spPr/>
        <p:txBody>
          <a:bodyPr/>
          <a:lstStyle/>
          <a:p>
            <a:endParaRPr lang="en-PT"/>
          </a:p>
        </p:txBody>
      </p:sp>
      <p:sp>
        <p:nvSpPr>
          <p:cNvPr id="7" name="Title 6">
            <a:extLst>
              <a:ext uri="{FF2B5EF4-FFF2-40B4-BE49-F238E27FC236}">
                <a16:creationId xmlns:a16="http://schemas.microsoft.com/office/drawing/2014/main" id="{1B5FA952-9CFE-8740-91D2-B475874D849E}"/>
              </a:ext>
            </a:extLst>
          </p:cNvPr>
          <p:cNvSpPr>
            <a:spLocks noGrp="1"/>
          </p:cNvSpPr>
          <p:nvPr>
            <p:ph type="title"/>
          </p:nvPr>
        </p:nvSpPr>
        <p:spPr>
          <a:xfrm>
            <a:off x="626397" y="481125"/>
            <a:ext cx="9220129" cy="488201"/>
          </a:xfrm>
        </p:spPr>
        <p:txBody>
          <a:bodyPr/>
          <a:lstStyle/>
          <a:p>
            <a:r>
              <a:rPr lang="en-US" dirty="0"/>
              <a:t>Type System</a:t>
            </a:r>
            <a:endParaRPr lang="en-PT"/>
          </a:p>
        </p:txBody>
      </p:sp>
    </p:spTree>
    <p:extLst>
      <p:ext uri="{BB962C8B-B14F-4D97-AF65-F5344CB8AC3E}">
        <p14:creationId xmlns:p14="http://schemas.microsoft.com/office/powerpoint/2010/main" val="1849797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5EAA32-D25D-C94B-BF9A-C44A9FC822BD}"/>
              </a:ext>
            </a:extLst>
          </p:cNvPr>
          <p:cNvSpPr>
            <a:spLocks noGrp="1"/>
          </p:cNvSpPr>
          <p:nvPr>
            <p:ph type="title"/>
          </p:nvPr>
        </p:nvSpPr>
        <p:spPr>
          <a:xfrm>
            <a:off x="611121" y="2977018"/>
            <a:ext cx="3347562" cy="903965"/>
          </a:xfrm>
        </p:spPr>
        <p:txBody>
          <a:bodyPr/>
          <a:lstStyle/>
          <a:p>
            <a:r>
              <a:rPr lang="en-US" dirty="0"/>
              <a:t>THANK YOU!!!</a:t>
            </a:r>
            <a:endParaRPr lang="en-PT"/>
          </a:p>
        </p:txBody>
      </p:sp>
    </p:spTree>
    <p:extLst>
      <p:ext uri="{BB962C8B-B14F-4D97-AF65-F5344CB8AC3E}">
        <p14:creationId xmlns:p14="http://schemas.microsoft.com/office/powerpoint/2010/main" val="3785304865"/>
      </p:ext>
    </p:extLst>
  </p:cSld>
  <p:clrMapOvr>
    <a:masterClrMapping/>
  </p:clrMapOvr>
</p:sld>
</file>

<file path=ppt/theme/theme1.xml><?xml version="1.0" encoding="utf-8"?>
<a:theme xmlns:a="http://schemas.openxmlformats.org/drawingml/2006/main" name="Office">
  <a:themeElements>
    <a:clrScheme name="Nagarro Brand Colors">
      <a:dk1>
        <a:srgbClr val="060320"/>
      </a:dk1>
      <a:lt1>
        <a:srgbClr val="FFFFFF"/>
      </a:lt1>
      <a:dk2>
        <a:srgbClr val="09294D"/>
      </a:dk2>
      <a:lt2>
        <a:srgbClr val="8593A6"/>
      </a:lt2>
      <a:accent1>
        <a:srgbClr val="00DAA9"/>
      </a:accent1>
      <a:accent2>
        <a:srgbClr val="330090"/>
      </a:accent2>
      <a:accent3>
        <a:srgbClr val="C4C8D2"/>
      </a:accent3>
      <a:accent4>
        <a:srgbClr val="09294D"/>
      </a:accent4>
      <a:accent5>
        <a:srgbClr val="FBD871"/>
      </a:accent5>
      <a:accent6>
        <a:srgbClr val="F8485E"/>
      </a:accent6>
      <a:hlink>
        <a:srgbClr val="3AAB94"/>
      </a:hlink>
      <a:folHlink>
        <a:srgbClr val="3AAB94"/>
      </a:folHlink>
    </a:clrScheme>
    <a:fontScheme name="HL EquipExtMed, Text Equip light">
      <a:majorFont>
        <a:latin typeface="Equip Extended Medium"/>
        <a:ea typeface=""/>
        <a:cs typeface=""/>
      </a:majorFont>
      <a:minorFont>
        <a:latin typeface="Equi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garro ppt template_embedded fonts_v3 FINAL" id="{DA59B998-9B45-8E4A-ADF2-48D5C6BB5E20}" vid="{B8D41468-6078-AE48-A304-4BB9CBC88E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445829CC4070EC4A870F35CB145A8671" ma:contentTypeVersion="10" ma:contentTypeDescription="Ein neues Dokument erstellen." ma:contentTypeScope="" ma:versionID="9d69ba62469104d1f85996f826a8c688">
  <xsd:schema xmlns:xsd="http://www.w3.org/2001/XMLSchema" xmlns:xs="http://www.w3.org/2001/XMLSchema" xmlns:p="http://schemas.microsoft.com/office/2006/metadata/properties" xmlns:ns2="8db0d71a-0899-4f4d-9a23-4512a2c2aef2" xmlns:ns3="6a53514f-501b-4d4b-8bdf-8f34824c77e0" targetNamespace="http://schemas.microsoft.com/office/2006/metadata/properties" ma:root="true" ma:fieldsID="948985185dfe75a4ec46ec72678ec071" ns2:_="" ns3:_="">
    <xsd:import namespace="8db0d71a-0899-4f4d-9a23-4512a2c2aef2"/>
    <xsd:import namespace="6a53514f-501b-4d4b-8bdf-8f34824c77e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b0d71a-0899-4f4d-9a23-4512a2c2ae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a53514f-501b-4d4b-8bdf-8f34824c77e0" elementFormDefault="qualified">
    <xsd:import namespace="http://schemas.microsoft.com/office/2006/documentManagement/types"/>
    <xsd:import namespace="http://schemas.microsoft.com/office/infopath/2007/PartnerControls"/>
    <xsd:element name="SharedWithUsers" ma:index="15"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7495CFF-C2E2-463C-A629-D1945A4107AA}">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462B4790-0194-44B8-901C-F4E7B410BEF3}">
  <ds:schemaRefs>
    <ds:schemaRef ds:uri="http://schemas.microsoft.com/sharepoint/v3/contenttype/forms"/>
  </ds:schemaRefs>
</ds:datastoreItem>
</file>

<file path=customXml/itemProps3.xml><?xml version="1.0" encoding="utf-8"?>
<ds:datastoreItem xmlns:ds="http://schemas.openxmlformats.org/officeDocument/2006/customXml" ds:itemID="{A45F44D0-29D6-4C03-9374-12E7384BFE9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b0d71a-0899-4f4d-9a23-4512a2c2aef2"/>
    <ds:schemaRef ds:uri="6a53514f-501b-4d4b-8bdf-8f34824c77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1348</TotalTime>
  <Words>174</Words>
  <Application>Microsoft Macintosh PowerPoint</Application>
  <PresentationFormat>Widescreen</PresentationFormat>
  <Paragraphs>62</Paragraphs>
  <Slides>8</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vt:i4>
      </vt:variant>
    </vt:vector>
  </HeadingPairs>
  <TitlesOfParts>
    <vt:vector size="19" baseType="lpstr">
      <vt:lpstr>Equip Extended Medium</vt:lpstr>
      <vt:lpstr>Calibri</vt:lpstr>
      <vt:lpstr>Arial</vt:lpstr>
      <vt:lpstr>Equip</vt:lpstr>
      <vt:lpstr>Equip Extended Light</vt:lpstr>
      <vt:lpstr>Equip Extended</vt:lpstr>
      <vt:lpstr>Equip Extended Thin</vt:lpstr>
      <vt:lpstr>Equip Medium</vt:lpstr>
      <vt:lpstr>Equip Extended ExtraBold</vt:lpstr>
      <vt:lpstr>Equip Light</vt:lpstr>
      <vt:lpstr>Office</vt:lpstr>
      <vt:lpstr>Angular Fundamentals</vt:lpstr>
      <vt:lpstr>Agenda</vt:lpstr>
      <vt:lpstr>Setup</vt:lpstr>
      <vt:lpstr>What is TypeScript</vt:lpstr>
      <vt:lpstr>Why TypeScript</vt:lpstr>
      <vt:lpstr>Primitive and object types</vt:lpstr>
      <vt:lpstr>Type System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TypeScript Fundamentals</dc:title>
  <dc:creator>Anup Vasudeva</dc:creator>
  <cp:lastModifiedBy>Anup Vasudeva</cp:lastModifiedBy>
  <cp:revision>42</cp:revision>
  <dcterms:created xsi:type="dcterms:W3CDTF">2021-01-05T12:46:03Z</dcterms:created>
  <dcterms:modified xsi:type="dcterms:W3CDTF">2021-01-10T15:25:41Z</dcterms:modified>
</cp:coreProperties>
</file>